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2"/>
  </p:notesMasterIdLst>
  <p:sldIdLst>
    <p:sldId id="256" r:id="rId5"/>
    <p:sldId id="257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60" r:id="rId18"/>
    <p:sldId id="842" r:id="rId19"/>
    <p:sldId id="843" r:id="rId20"/>
    <p:sldId id="844" r:id="rId21"/>
    <p:sldId id="845" r:id="rId22"/>
    <p:sldId id="846" r:id="rId23"/>
    <p:sldId id="847" r:id="rId24"/>
    <p:sldId id="848" r:id="rId25"/>
    <p:sldId id="932" r:id="rId26"/>
    <p:sldId id="849" r:id="rId27"/>
    <p:sldId id="850" r:id="rId28"/>
    <p:sldId id="851" r:id="rId29"/>
    <p:sldId id="852" r:id="rId30"/>
    <p:sldId id="853" r:id="rId31"/>
    <p:sldId id="854" r:id="rId32"/>
    <p:sldId id="933" r:id="rId33"/>
    <p:sldId id="855" r:id="rId34"/>
    <p:sldId id="856" r:id="rId35"/>
    <p:sldId id="891" r:id="rId36"/>
    <p:sldId id="892" r:id="rId37"/>
    <p:sldId id="893" r:id="rId38"/>
    <p:sldId id="921" r:id="rId39"/>
    <p:sldId id="922" r:id="rId40"/>
    <p:sldId id="923" r:id="rId41"/>
    <p:sldId id="924" r:id="rId42"/>
    <p:sldId id="925" r:id="rId43"/>
    <p:sldId id="926" r:id="rId44"/>
    <p:sldId id="927" r:id="rId45"/>
    <p:sldId id="928" r:id="rId46"/>
    <p:sldId id="929" r:id="rId47"/>
    <p:sldId id="930" r:id="rId48"/>
    <p:sldId id="931" r:id="rId49"/>
    <p:sldId id="934" r:id="rId50"/>
    <p:sldId id="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00"/>
    <a:srgbClr val="FF42A8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ADE82-836A-134A-AD7C-D9D47C43A362}" v="2380" dt="2025-10-01T17:26:56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5" autoAdjust="0"/>
    <p:restoredTop sz="84171" autoAdjust="0"/>
  </p:normalViewPr>
  <p:slideViewPr>
    <p:cSldViewPr snapToGrid="0">
      <p:cViewPr varScale="1">
        <p:scale>
          <a:sx n="174" d="100"/>
          <a:sy n="174" d="100"/>
        </p:scale>
        <p:origin x="552" y="168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custSel addSld delSld modSld sldOrd modMainMaster">
      <pc:chgData name="Aaron J Masino" userId="2136f450-c1a6-467a-901d-8891005589d6" providerId="ADAL" clId="{ACC460FB-EDC5-55C8-B349-F928A764A37C}" dt="2025-10-01T17:33:51.347" v="13399" actId="20577"/>
      <pc:docMkLst>
        <pc:docMk/>
      </pc:docMkLst>
      <pc:sldChg chg="delSp modSp mod">
        <pc:chgData name="Aaron J Masino" userId="2136f450-c1a6-467a-901d-8891005589d6" providerId="ADAL" clId="{ACC460FB-EDC5-55C8-B349-F928A764A37C}" dt="2025-09-29T17:33:53.521" v="75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09-29T17:33:53.521" v="75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0-01T13:06:56.900" v="7900" actId="313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0-01T13:06:56.900" v="7900" actId="313"/>
          <ac:spMkLst>
            <pc:docMk/>
            <pc:sldMk cId="756590563" sldId="257"/>
            <ac:spMk id="3" creationId="{20EC2AD7-73CE-2F2B-A3D6-23464F280D9D}"/>
          </ac:spMkLst>
        </pc:spChg>
      </pc:sldChg>
      <pc:sldChg chg="modSp new mod">
        <pc:chgData name="Aaron J Masino" userId="2136f450-c1a6-467a-901d-8891005589d6" providerId="ADAL" clId="{ACC460FB-EDC5-55C8-B349-F928A764A37C}" dt="2025-09-29T17:41:42.704" v="165" actId="313"/>
        <pc:sldMkLst>
          <pc:docMk/>
          <pc:sldMk cId="889100992" sldId="259"/>
        </pc:sldMkLst>
        <pc:spChg chg="mod">
          <ac:chgData name="Aaron J Masino" userId="2136f450-c1a6-467a-901d-8891005589d6" providerId="ADAL" clId="{ACC460FB-EDC5-55C8-B349-F928A764A37C}" dt="2025-09-29T17:41:42.704" v="165" actId="313"/>
          <ac:spMkLst>
            <pc:docMk/>
            <pc:sldMk cId="889100992" sldId="259"/>
            <ac:spMk id="2" creationId="{8CF4ECEF-0BBC-E931-A377-F1A721BE5F81}"/>
          </ac:spMkLst>
        </pc:spChg>
      </pc:sldChg>
      <pc:sldChg chg="modSp add mod">
        <pc:chgData name="Aaron J Masino" userId="2136f450-c1a6-467a-901d-8891005589d6" providerId="ADAL" clId="{ACC460FB-EDC5-55C8-B349-F928A764A37C}" dt="2025-09-30T13:51:52.521" v="4106" actId="20577"/>
        <pc:sldMkLst>
          <pc:docMk/>
          <pc:sldMk cId="1686869840" sldId="260"/>
        </pc:sldMkLst>
        <pc:spChg chg="mod">
          <ac:chgData name="Aaron J Masino" userId="2136f450-c1a6-467a-901d-8891005589d6" providerId="ADAL" clId="{ACC460FB-EDC5-55C8-B349-F928A764A37C}" dt="2025-09-30T13:51:52.521" v="4106" actId="20577"/>
          <ac:spMkLst>
            <pc:docMk/>
            <pc:sldMk cId="1686869840" sldId="260"/>
            <ac:spMk id="2" creationId="{9982B752-2838-9E9C-054B-C892E49F4F55}"/>
          </ac:spMkLst>
        </pc:spChg>
      </pc:sldChg>
      <pc:sldChg chg="new del">
        <pc:chgData name="Aaron J Masino" userId="2136f450-c1a6-467a-901d-8891005589d6" providerId="ADAL" clId="{ACC460FB-EDC5-55C8-B349-F928A764A37C}" dt="2025-09-29T17:41:52.245" v="167" actId="680"/>
        <pc:sldMkLst>
          <pc:docMk/>
          <pc:sldMk cId="3699988506" sldId="261"/>
        </pc:sldMkLst>
      </pc:sldChg>
      <pc:sldChg chg="addSp delSp modSp new mod">
        <pc:chgData name="Aaron J Masino" userId="2136f450-c1a6-467a-901d-8891005589d6" providerId="ADAL" clId="{ACC460FB-EDC5-55C8-B349-F928A764A37C}" dt="2025-09-29T17:45:20.253" v="324" actId="1582"/>
        <pc:sldMkLst>
          <pc:docMk/>
          <pc:sldMk cId="3939200393" sldId="261"/>
        </pc:sldMkLst>
        <pc:spChg chg="mod">
          <ac:chgData name="Aaron J Masino" userId="2136f450-c1a6-467a-901d-8891005589d6" providerId="ADAL" clId="{ACC460FB-EDC5-55C8-B349-F928A764A37C}" dt="2025-09-29T17:42:26.111" v="214" actId="20577"/>
          <ac:spMkLst>
            <pc:docMk/>
            <pc:sldMk cId="3939200393" sldId="261"/>
            <ac:spMk id="2" creationId="{249A1BB8-860E-A197-F083-6EA8D8EA4C7B}"/>
          </ac:spMkLst>
        </pc:spChg>
        <pc:spChg chg="mod">
          <ac:chgData name="Aaron J Masino" userId="2136f450-c1a6-467a-901d-8891005589d6" providerId="ADAL" clId="{ACC460FB-EDC5-55C8-B349-F928A764A37C}" dt="2025-09-29T17:43:47.193" v="278" actId="14100"/>
          <ac:spMkLst>
            <pc:docMk/>
            <pc:sldMk cId="3939200393" sldId="261"/>
            <ac:spMk id="3" creationId="{2E40DFEB-9CBA-929B-149E-5AC4879008AF}"/>
          </ac:spMkLst>
        </pc:spChg>
        <pc:spChg chg="mod">
          <ac:chgData name="Aaron J Masino" userId="2136f450-c1a6-467a-901d-8891005589d6" providerId="ADAL" clId="{ACC460FB-EDC5-55C8-B349-F928A764A37C}" dt="2025-09-29T17:43:22.807" v="218"/>
          <ac:spMkLst>
            <pc:docMk/>
            <pc:sldMk cId="3939200393" sldId="261"/>
            <ac:spMk id="29" creationId="{3B6588BD-F280-4A31-5489-AD9227D6422C}"/>
          </ac:spMkLst>
        </pc:spChg>
        <pc:spChg chg="mod">
          <ac:chgData name="Aaron J Masino" userId="2136f450-c1a6-467a-901d-8891005589d6" providerId="ADAL" clId="{ACC460FB-EDC5-55C8-B349-F928A764A37C}" dt="2025-09-29T17:43:22.807" v="218"/>
          <ac:spMkLst>
            <pc:docMk/>
            <pc:sldMk cId="3939200393" sldId="261"/>
            <ac:spMk id="30" creationId="{6886AB91-4BF1-6CCE-CE43-7C2093C4F70E}"/>
          </ac:spMkLst>
        </pc:spChg>
        <pc:spChg chg="mod">
          <ac:chgData name="Aaron J Masino" userId="2136f450-c1a6-467a-901d-8891005589d6" providerId="ADAL" clId="{ACC460FB-EDC5-55C8-B349-F928A764A37C}" dt="2025-09-29T17:43:22.807" v="218"/>
          <ac:spMkLst>
            <pc:docMk/>
            <pc:sldMk cId="3939200393" sldId="261"/>
            <ac:spMk id="32" creationId="{CE35EDEA-C39A-3BC9-50DD-75F2F17EB21C}"/>
          </ac:spMkLst>
        </pc:spChg>
        <pc:spChg chg="mod">
          <ac:chgData name="Aaron J Masino" userId="2136f450-c1a6-467a-901d-8891005589d6" providerId="ADAL" clId="{ACC460FB-EDC5-55C8-B349-F928A764A37C}" dt="2025-09-29T17:43:22.807" v="218"/>
          <ac:spMkLst>
            <pc:docMk/>
            <pc:sldMk cId="3939200393" sldId="261"/>
            <ac:spMk id="34" creationId="{7F9234D1-766A-9B6A-B090-FFA5C3B5604C}"/>
          </ac:spMkLst>
        </pc:spChg>
        <pc:spChg chg="mod">
          <ac:chgData name="Aaron J Masino" userId="2136f450-c1a6-467a-901d-8891005589d6" providerId="ADAL" clId="{ACC460FB-EDC5-55C8-B349-F928A764A37C}" dt="2025-09-29T17:43:22.807" v="218"/>
          <ac:spMkLst>
            <pc:docMk/>
            <pc:sldMk cId="3939200393" sldId="261"/>
            <ac:spMk id="35" creationId="{E2150EC6-6F78-B255-E60F-CD14B334C782}"/>
          </ac:spMkLst>
        </pc:spChg>
        <pc:spChg chg="mod">
          <ac:chgData name="Aaron J Masino" userId="2136f450-c1a6-467a-901d-8891005589d6" providerId="ADAL" clId="{ACC460FB-EDC5-55C8-B349-F928A764A37C}" dt="2025-09-29T17:43:22.807" v="218"/>
          <ac:spMkLst>
            <pc:docMk/>
            <pc:sldMk cId="3939200393" sldId="261"/>
            <ac:spMk id="36" creationId="{2AE86671-40FE-5029-B9B3-1C5E9B5F9239}"/>
          </ac:spMkLst>
        </pc:spChg>
        <pc:spChg chg="mod">
          <ac:chgData name="Aaron J Masino" userId="2136f450-c1a6-467a-901d-8891005589d6" providerId="ADAL" clId="{ACC460FB-EDC5-55C8-B349-F928A764A37C}" dt="2025-09-29T17:44:05.409" v="306" actId="20577"/>
          <ac:spMkLst>
            <pc:docMk/>
            <pc:sldMk cId="3939200393" sldId="261"/>
            <ac:spMk id="52" creationId="{F2F55285-6409-7BDC-AE12-7A3B372D8029}"/>
          </ac:spMkLst>
        </pc:spChg>
        <pc:spChg chg="add mod">
          <ac:chgData name="Aaron J Masino" userId="2136f450-c1a6-467a-901d-8891005589d6" providerId="ADAL" clId="{ACC460FB-EDC5-55C8-B349-F928A764A37C}" dt="2025-09-29T17:44:32.599" v="321" actId="113"/>
          <ac:spMkLst>
            <pc:docMk/>
            <pc:sldMk cId="3939200393" sldId="261"/>
            <ac:spMk id="53" creationId="{F9E0B22B-2719-B1D9-AED8-E49DBDC1C936}"/>
          </ac:spMkLst>
        </pc:spChg>
        <pc:spChg chg="add 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54" creationId="{5C6F0ACA-2235-FF27-2C9D-8DBE7C3D1875}"/>
          </ac:spMkLst>
        </pc:spChg>
        <pc:spChg chg="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56" creationId="{90FB8807-EB07-DA4B-B0A6-5B55A9FBE02F}"/>
          </ac:spMkLst>
        </pc:spChg>
        <pc:spChg chg="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57" creationId="{040C3076-2A10-1DFB-ED08-4167FB97FADA}"/>
          </ac:spMkLst>
        </pc:spChg>
        <pc:spChg chg="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59" creationId="{F37D5F87-B252-41EE-E5F4-F489AE961C19}"/>
          </ac:spMkLst>
        </pc:spChg>
        <pc:spChg chg="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60" creationId="{04DA03A2-6467-2CE0-4084-38B0982E38FB}"/>
          </ac:spMkLst>
        </pc:spChg>
        <pc:spChg chg="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61" creationId="{A14C75BA-841E-D8BD-9F9D-64087C316804}"/>
          </ac:spMkLst>
        </pc:spChg>
        <pc:spChg chg="add 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62" creationId="{8152360F-60F4-FC12-17FF-AA8A9339509F}"/>
          </ac:spMkLst>
        </pc:spChg>
        <pc:spChg chg="add mod">
          <ac:chgData name="Aaron J Masino" userId="2136f450-c1a6-467a-901d-8891005589d6" providerId="ADAL" clId="{ACC460FB-EDC5-55C8-B349-F928A764A37C}" dt="2025-09-29T17:43:54.036" v="295" actId="1036"/>
          <ac:spMkLst>
            <pc:docMk/>
            <pc:sldMk cId="3939200393" sldId="261"/>
            <ac:spMk id="64" creationId="{F0446631-B1D9-8DE8-CB6B-6746F3237579}"/>
          </ac:spMkLst>
        </pc:spChg>
        <pc:cxnChg chg="mod">
          <ac:chgData name="Aaron J Masino" userId="2136f450-c1a6-467a-901d-8891005589d6" providerId="ADAL" clId="{ACC460FB-EDC5-55C8-B349-F928A764A37C}" dt="2025-09-29T17:45:20.253" v="324" actId="1582"/>
          <ac:cxnSpMkLst>
            <pc:docMk/>
            <pc:sldMk cId="3939200393" sldId="261"/>
            <ac:cxnSpMk id="67" creationId="{6B400608-EEB8-082D-FD01-56EFF0545FBB}"/>
          </ac:cxnSpMkLst>
        </pc:cxnChg>
        <pc:cxnChg chg="mod">
          <ac:chgData name="Aaron J Masino" userId="2136f450-c1a6-467a-901d-8891005589d6" providerId="ADAL" clId="{ACC460FB-EDC5-55C8-B349-F928A764A37C}" dt="2025-09-29T17:45:20.253" v="324" actId="1582"/>
          <ac:cxnSpMkLst>
            <pc:docMk/>
            <pc:sldMk cId="3939200393" sldId="261"/>
            <ac:cxnSpMk id="69" creationId="{76E01936-8A49-6A4B-63E8-7BBAFF002300}"/>
          </ac:cxnSpMkLst>
        </pc:cxnChg>
        <pc:cxnChg chg="mod">
          <ac:chgData name="Aaron J Masino" userId="2136f450-c1a6-467a-901d-8891005589d6" providerId="ADAL" clId="{ACC460FB-EDC5-55C8-B349-F928A764A37C}" dt="2025-09-29T17:45:20.253" v="324" actId="1582"/>
          <ac:cxnSpMkLst>
            <pc:docMk/>
            <pc:sldMk cId="3939200393" sldId="261"/>
            <ac:cxnSpMk id="70" creationId="{8FF5D71A-0210-7331-EAD0-80E4BBE625AA}"/>
          </ac:cxnSpMkLst>
        </pc:cxnChg>
        <pc:cxnChg chg="mod">
          <ac:chgData name="Aaron J Masino" userId="2136f450-c1a6-467a-901d-8891005589d6" providerId="ADAL" clId="{ACC460FB-EDC5-55C8-B349-F928A764A37C}" dt="2025-09-29T17:45:20.253" v="324" actId="1582"/>
          <ac:cxnSpMkLst>
            <pc:docMk/>
            <pc:sldMk cId="3939200393" sldId="261"/>
            <ac:cxnSpMk id="76" creationId="{E0A6B94E-0EDF-D6F0-C7B1-A51425F50467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29T18:12:04.836" v="528" actId="1076"/>
        <pc:sldMkLst>
          <pc:docMk/>
          <pc:sldMk cId="1298979281" sldId="262"/>
        </pc:sldMkLst>
        <pc:spChg chg="mod">
          <ac:chgData name="Aaron J Masino" userId="2136f450-c1a6-467a-901d-8891005589d6" providerId="ADAL" clId="{ACC460FB-EDC5-55C8-B349-F928A764A37C}" dt="2025-09-29T17:45:48.030" v="358" actId="20577"/>
          <ac:spMkLst>
            <pc:docMk/>
            <pc:sldMk cId="1298979281" sldId="262"/>
            <ac:spMk id="2" creationId="{04AA8A19-9CC4-FA60-10F4-3045911F0318}"/>
          </ac:spMkLst>
        </pc:spChg>
        <pc:spChg chg="mod">
          <ac:chgData name="Aaron J Masino" userId="2136f450-c1a6-467a-901d-8891005589d6" providerId="ADAL" clId="{ACC460FB-EDC5-55C8-B349-F928A764A37C}" dt="2025-09-29T17:47:29.890" v="465" actId="207"/>
          <ac:spMkLst>
            <pc:docMk/>
            <pc:sldMk cId="1298979281" sldId="262"/>
            <ac:spMk id="3" creationId="{175C178A-F600-2396-2CC2-BC2400D1571D}"/>
          </ac:spMkLst>
        </pc:spChg>
        <pc:spChg chg="add mod">
          <ac:chgData name="Aaron J Masino" userId="2136f450-c1a6-467a-901d-8891005589d6" providerId="ADAL" clId="{ACC460FB-EDC5-55C8-B349-F928A764A37C}" dt="2025-09-29T17:46:45.116" v="362"/>
          <ac:spMkLst>
            <pc:docMk/>
            <pc:sldMk cId="1298979281" sldId="262"/>
            <ac:spMk id="5" creationId="{A05AF013-8E6E-5653-2456-7CCD29103480}"/>
          </ac:spMkLst>
        </pc:spChg>
        <pc:picChg chg="add mod">
          <ac:chgData name="Aaron J Masino" userId="2136f450-c1a6-467a-901d-8891005589d6" providerId="ADAL" clId="{ACC460FB-EDC5-55C8-B349-F928A764A37C}" dt="2025-09-29T18:12:04.836" v="528" actId="1076"/>
          <ac:picMkLst>
            <pc:docMk/>
            <pc:sldMk cId="1298979281" sldId="262"/>
            <ac:picMk id="4" creationId="{E91A3BE8-A0ED-C970-CB05-C1828C6C830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29T18:57:24.841" v="1017" actId="20577"/>
        <pc:sldMkLst>
          <pc:docMk/>
          <pc:sldMk cId="3898364787" sldId="263"/>
        </pc:sldMkLst>
        <pc:spChg chg="mod">
          <ac:chgData name="Aaron J Masino" userId="2136f450-c1a6-467a-901d-8891005589d6" providerId="ADAL" clId="{ACC460FB-EDC5-55C8-B349-F928A764A37C}" dt="2025-09-29T18:57:24.841" v="1017" actId="20577"/>
          <ac:spMkLst>
            <pc:docMk/>
            <pc:sldMk cId="3898364787" sldId="263"/>
            <ac:spMk id="3" creationId="{6835262D-B175-884D-5B87-51885F25B9F5}"/>
          </ac:spMkLst>
        </pc:spChg>
        <pc:picChg chg="add mod">
          <ac:chgData name="Aaron J Masino" userId="2136f450-c1a6-467a-901d-8891005589d6" providerId="ADAL" clId="{ACC460FB-EDC5-55C8-B349-F928A764A37C}" dt="2025-09-29T18:07:38.747" v="471" actId="1076"/>
          <ac:picMkLst>
            <pc:docMk/>
            <pc:sldMk cId="3898364787" sldId="263"/>
            <ac:picMk id="6" creationId="{EE78D62D-C8EB-484D-2509-E6657F46DA1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29T18:58:12.837" v="1109" actId="20577"/>
        <pc:sldMkLst>
          <pc:docMk/>
          <pc:sldMk cId="4216875374" sldId="264"/>
        </pc:sldMkLst>
        <pc:spChg chg="mod">
          <ac:chgData name="Aaron J Masino" userId="2136f450-c1a6-467a-901d-8891005589d6" providerId="ADAL" clId="{ACC460FB-EDC5-55C8-B349-F928A764A37C}" dt="2025-09-29T18:53:33.930" v="858" actId="20577"/>
          <ac:spMkLst>
            <pc:docMk/>
            <pc:sldMk cId="4216875374" sldId="264"/>
            <ac:spMk id="3" creationId="{4880AADF-1657-A595-9515-AE7466B343F2}"/>
          </ac:spMkLst>
        </pc:spChg>
        <pc:spChg chg="add mod">
          <ac:chgData name="Aaron J Masino" userId="2136f450-c1a6-467a-901d-8891005589d6" providerId="ADAL" clId="{ACC460FB-EDC5-55C8-B349-F928A764A37C}" dt="2025-09-29T18:56:56.631" v="1006" actId="20577"/>
          <ac:spMkLst>
            <pc:docMk/>
            <pc:sldMk cId="4216875374" sldId="264"/>
            <ac:spMk id="7" creationId="{86D4D44D-FA71-FE9F-31D0-21F4781FF14A}"/>
          </ac:spMkLst>
        </pc:spChg>
        <pc:spChg chg="add mod">
          <ac:chgData name="Aaron J Masino" userId="2136f450-c1a6-467a-901d-8891005589d6" providerId="ADAL" clId="{ACC460FB-EDC5-55C8-B349-F928A764A37C}" dt="2025-09-29T18:58:12.837" v="1109" actId="20577"/>
          <ac:spMkLst>
            <pc:docMk/>
            <pc:sldMk cId="4216875374" sldId="264"/>
            <ac:spMk id="8" creationId="{0409CCA0-92A6-7900-0F7A-CF200CF23DA9}"/>
          </ac:spMkLst>
        </pc:spChg>
        <pc:picChg chg="add mod">
          <ac:chgData name="Aaron J Masino" userId="2136f450-c1a6-467a-901d-8891005589d6" providerId="ADAL" clId="{ACC460FB-EDC5-55C8-B349-F928A764A37C}" dt="2025-09-29T18:12:34.812" v="530" actId="1076"/>
          <ac:picMkLst>
            <pc:docMk/>
            <pc:sldMk cId="4216875374" sldId="264"/>
            <ac:picMk id="4" creationId="{1C2EB9D8-C37E-F3A3-EEF3-05675DAE0F75}"/>
          </ac:picMkLst>
        </pc:picChg>
      </pc:sldChg>
      <pc:sldChg chg="modSp new mod">
        <pc:chgData name="Aaron J Masino" userId="2136f450-c1a6-467a-901d-8891005589d6" providerId="ADAL" clId="{ACC460FB-EDC5-55C8-B349-F928A764A37C}" dt="2025-09-29T21:06:15.517" v="2000" actId="207"/>
        <pc:sldMkLst>
          <pc:docMk/>
          <pc:sldMk cId="2086651735" sldId="265"/>
        </pc:sldMkLst>
        <pc:spChg chg="mod">
          <ac:chgData name="Aaron J Masino" userId="2136f450-c1a6-467a-901d-8891005589d6" providerId="ADAL" clId="{ACC460FB-EDC5-55C8-B349-F928A764A37C}" dt="2025-09-29T19:29:45.212" v="1144" actId="20577"/>
          <ac:spMkLst>
            <pc:docMk/>
            <pc:sldMk cId="2086651735" sldId="265"/>
            <ac:spMk id="2" creationId="{7DAE10B1-1A97-31C4-00AC-6BE7D070371E}"/>
          </ac:spMkLst>
        </pc:spChg>
        <pc:spChg chg="mod">
          <ac:chgData name="Aaron J Masino" userId="2136f450-c1a6-467a-901d-8891005589d6" providerId="ADAL" clId="{ACC460FB-EDC5-55C8-B349-F928A764A37C}" dt="2025-09-29T21:06:15.517" v="2000" actId="207"/>
          <ac:spMkLst>
            <pc:docMk/>
            <pc:sldMk cId="2086651735" sldId="265"/>
            <ac:spMk id="3" creationId="{094A4F1F-EA11-F496-98BF-B916668F15E3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9-29T21:04:11.175" v="1900" actId="20577"/>
        <pc:sldMkLst>
          <pc:docMk/>
          <pc:sldMk cId="1957933002" sldId="266"/>
        </pc:sldMkLst>
        <pc:spChg chg="mod">
          <ac:chgData name="Aaron J Masino" userId="2136f450-c1a6-467a-901d-8891005589d6" providerId="ADAL" clId="{ACC460FB-EDC5-55C8-B349-F928A764A37C}" dt="2025-09-29T19:41:46.473" v="1531" actId="20577"/>
          <ac:spMkLst>
            <pc:docMk/>
            <pc:sldMk cId="1957933002" sldId="266"/>
            <ac:spMk id="2" creationId="{6D7BBE97-F44F-8C70-7228-9AE8FC4E9B9E}"/>
          </ac:spMkLst>
        </pc:spChg>
        <pc:spChg chg="add mod">
          <ac:chgData name="Aaron J Masino" userId="2136f450-c1a6-467a-901d-8891005589d6" providerId="ADAL" clId="{ACC460FB-EDC5-55C8-B349-F928A764A37C}" dt="2025-09-29T19:42:13.250" v="1537" actId="1076"/>
          <ac:spMkLst>
            <pc:docMk/>
            <pc:sldMk cId="1957933002" sldId="266"/>
            <ac:spMk id="5" creationId="{2AE2DEC1-D4B9-8D3E-780B-983E8A963635}"/>
          </ac:spMkLst>
        </pc:spChg>
        <pc:spChg chg="add mod">
          <ac:chgData name="Aaron J Masino" userId="2136f450-c1a6-467a-901d-8891005589d6" providerId="ADAL" clId="{ACC460FB-EDC5-55C8-B349-F928A764A37C}" dt="2025-09-29T20:57:45.609" v="1760" actId="122"/>
          <ac:spMkLst>
            <pc:docMk/>
            <pc:sldMk cId="1957933002" sldId="266"/>
            <ac:spMk id="6" creationId="{12E0F722-18FF-A687-BF81-AFC009AF1209}"/>
          </ac:spMkLst>
        </pc:spChg>
        <pc:spChg chg="add mod">
          <ac:chgData name="Aaron J Masino" userId="2136f450-c1a6-467a-901d-8891005589d6" providerId="ADAL" clId="{ACC460FB-EDC5-55C8-B349-F928A764A37C}" dt="2025-09-29T21:02:30.868" v="1777" actId="1076"/>
          <ac:spMkLst>
            <pc:docMk/>
            <pc:sldMk cId="1957933002" sldId="266"/>
            <ac:spMk id="13" creationId="{E2FFD65F-670A-A7A4-97D9-BA52E2B6F726}"/>
          </ac:spMkLst>
        </pc:spChg>
        <pc:spChg chg="add mod">
          <ac:chgData name="Aaron J Masino" userId="2136f450-c1a6-467a-901d-8891005589d6" providerId="ADAL" clId="{ACC460FB-EDC5-55C8-B349-F928A764A37C}" dt="2025-09-29T21:04:11.175" v="1900" actId="20577"/>
          <ac:spMkLst>
            <pc:docMk/>
            <pc:sldMk cId="1957933002" sldId="266"/>
            <ac:spMk id="15" creationId="{E1AC9B30-5F4B-2781-9359-31C4BCA90909}"/>
          </ac:spMkLst>
        </pc:spChg>
        <pc:picChg chg="add mod">
          <ac:chgData name="Aaron J Masino" userId="2136f450-c1a6-467a-901d-8891005589d6" providerId="ADAL" clId="{ACC460FB-EDC5-55C8-B349-F928A764A37C}" dt="2025-09-29T19:42:13.250" v="1537" actId="1076"/>
          <ac:picMkLst>
            <pc:docMk/>
            <pc:sldMk cId="1957933002" sldId="266"/>
            <ac:picMk id="4" creationId="{7EB3F85E-F10B-FC30-3ABA-986CCAC5C5B7}"/>
          </ac:picMkLst>
        </pc:picChg>
        <pc:picChg chg="add mod">
          <ac:chgData name="Aaron J Masino" userId="2136f450-c1a6-467a-901d-8891005589d6" providerId="ADAL" clId="{ACC460FB-EDC5-55C8-B349-F928A764A37C}" dt="2025-09-29T21:02:16.213" v="1775" actId="14100"/>
          <ac:picMkLst>
            <pc:docMk/>
            <pc:sldMk cId="1957933002" sldId="266"/>
            <ac:picMk id="12" creationId="{75990DCB-9DD8-0A3C-F9CD-A7F9A03DE887}"/>
          </ac:picMkLst>
        </pc:picChg>
      </pc:sldChg>
      <pc:sldChg chg="addSp modSp new mod">
        <pc:chgData name="Aaron J Masino" userId="2136f450-c1a6-467a-901d-8891005589d6" providerId="ADAL" clId="{ACC460FB-EDC5-55C8-B349-F928A764A37C}" dt="2025-09-30T14:00:42.316" v="4442" actId="1035"/>
        <pc:sldMkLst>
          <pc:docMk/>
          <pc:sldMk cId="474104879" sldId="267"/>
        </pc:sldMkLst>
        <pc:spChg chg="mod">
          <ac:chgData name="Aaron J Masino" userId="2136f450-c1a6-467a-901d-8891005589d6" providerId="ADAL" clId="{ACC460FB-EDC5-55C8-B349-F928A764A37C}" dt="2025-09-29T21:06:44.462" v="2030" actId="20577"/>
          <ac:spMkLst>
            <pc:docMk/>
            <pc:sldMk cId="474104879" sldId="267"/>
            <ac:spMk id="2" creationId="{A7A3A87C-C261-B279-C408-EE94CD711C13}"/>
          </ac:spMkLst>
        </pc:spChg>
        <pc:spChg chg="mod">
          <ac:chgData name="Aaron J Masino" userId="2136f450-c1a6-467a-901d-8891005589d6" providerId="ADAL" clId="{ACC460FB-EDC5-55C8-B349-F928A764A37C}" dt="2025-09-29T21:25:35.119" v="2214" actId="20577"/>
          <ac:spMkLst>
            <pc:docMk/>
            <pc:sldMk cId="474104879" sldId="267"/>
            <ac:spMk id="3" creationId="{6647479E-FC5E-38A0-B8A0-0DC1C8F6A94B}"/>
          </ac:spMkLst>
        </pc:spChg>
        <pc:spChg chg="add mod">
          <ac:chgData name="Aaron J Masino" userId="2136f450-c1a6-467a-901d-8891005589d6" providerId="ADAL" clId="{ACC460FB-EDC5-55C8-B349-F928A764A37C}" dt="2025-09-30T14:00:42.316" v="4442" actId="1035"/>
          <ac:spMkLst>
            <pc:docMk/>
            <pc:sldMk cId="474104879" sldId="267"/>
            <ac:spMk id="5" creationId="{AAAC3603-1E4D-9417-AB24-AD9FF5E0936E}"/>
          </ac:spMkLst>
        </pc:spChg>
        <pc:picChg chg="add mod">
          <ac:chgData name="Aaron J Masino" userId="2136f450-c1a6-467a-901d-8891005589d6" providerId="ADAL" clId="{ACC460FB-EDC5-55C8-B349-F928A764A37C}" dt="2025-09-29T21:24:53.239" v="2154" actId="1076"/>
          <ac:picMkLst>
            <pc:docMk/>
            <pc:sldMk cId="474104879" sldId="267"/>
            <ac:picMk id="4" creationId="{BD8F15C1-F9BA-DD82-A796-DAC7C0C9E51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29T21:37:32.997" v="2822" actId="20577"/>
        <pc:sldMkLst>
          <pc:docMk/>
          <pc:sldMk cId="1566556685" sldId="268"/>
        </pc:sldMkLst>
        <pc:spChg chg="mod">
          <ac:chgData name="Aaron J Masino" userId="2136f450-c1a6-467a-901d-8891005589d6" providerId="ADAL" clId="{ACC460FB-EDC5-55C8-B349-F928A764A37C}" dt="2025-09-29T21:37:32.997" v="2822" actId="20577"/>
          <ac:spMkLst>
            <pc:docMk/>
            <pc:sldMk cId="1566556685" sldId="268"/>
            <ac:spMk id="3" creationId="{6CEDF1F4-6484-734B-1EFD-E7B504039EBF}"/>
          </ac:spMkLst>
        </pc:spChg>
        <pc:picChg chg="add mod">
          <ac:chgData name="Aaron J Masino" userId="2136f450-c1a6-467a-901d-8891005589d6" providerId="ADAL" clId="{ACC460FB-EDC5-55C8-B349-F928A764A37C}" dt="2025-09-29T21:32:41.808" v="2386" actId="1076"/>
          <ac:picMkLst>
            <pc:docMk/>
            <pc:sldMk cId="1566556685" sldId="268"/>
            <ac:picMk id="6" creationId="{E1FD1973-9E08-41A0-C984-A9861D1F2F92}"/>
          </ac:picMkLst>
        </pc:picChg>
      </pc:sldChg>
      <pc:sldChg chg="modSp new mod">
        <pc:chgData name="Aaron J Masino" userId="2136f450-c1a6-467a-901d-8891005589d6" providerId="ADAL" clId="{ACC460FB-EDC5-55C8-B349-F928A764A37C}" dt="2025-09-29T21:38:59.351" v="2999" actId="207"/>
        <pc:sldMkLst>
          <pc:docMk/>
          <pc:sldMk cId="1148255364" sldId="269"/>
        </pc:sldMkLst>
        <pc:spChg chg="mod">
          <ac:chgData name="Aaron J Masino" userId="2136f450-c1a6-467a-901d-8891005589d6" providerId="ADAL" clId="{ACC460FB-EDC5-55C8-B349-F928A764A37C}" dt="2025-09-29T21:33:56.732" v="2445" actId="20577"/>
          <ac:spMkLst>
            <pc:docMk/>
            <pc:sldMk cId="1148255364" sldId="269"/>
            <ac:spMk id="2" creationId="{5E011CF0-41BE-7141-A65A-98B76B127052}"/>
          </ac:spMkLst>
        </pc:spChg>
        <pc:spChg chg="mod">
          <ac:chgData name="Aaron J Masino" userId="2136f450-c1a6-467a-901d-8891005589d6" providerId="ADAL" clId="{ACC460FB-EDC5-55C8-B349-F928A764A37C}" dt="2025-09-29T21:38:59.351" v="2999" actId="207"/>
          <ac:spMkLst>
            <pc:docMk/>
            <pc:sldMk cId="1148255364" sldId="269"/>
            <ac:spMk id="3" creationId="{F96B5A17-ADE1-C710-E011-EE095F11F8AE}"/>
          </ac:spMkLst>
        </pc:spChg>
      </pc:sldChg>
      <pc:sldChg chg="modSp new mod">
        <pc:chgData name="Aaron J Masino" userId="2136f450-c1a6-467a-901d-8891005589d6" providerId="ADAL" clId="{ACC460FB-EDC5-55C8-B349-F928A764A37C}" dt="2025-09-30T13:46:16.092" v="4010" actId="20577"/>
        <pc:sldMkLst>
          <pc:docMk/>
          <pc:sldMk cId="1828848241" sldId="270"/>
        </pc:sldMkLst>
        <pc:spChg chg="mod">
          <ac:chgData name="Aaron J Masino" userId="2136f450-c1a6-467a-901d-8891005589d6" providerId="ADAL" clId="{ACC460FB-EDC5-55C8-B349-F928A764A37C}" dt="2025-09-29T21:39:37.198" v="3040" actId="20577"/>
          <ac:spMkLst>
            <pc:docMk/>
            <pc:sldMk cId="1828848241" sldId="270"/>
            <ac:spMk id="2" creationId="{5362F4AC-3062-CBAA-4784-DCD78DDDB3AB}"/>
          </ac:spMkLst>
        </pc:spChg>
        <pc:spChg chg="mod">
          <ac:chgData name="Aaron J Masino" userId="2136f450-c1a6-467a-901d-8891005589d6" providerId="ADAL" clId="{ACC460FB-EDC5-55C8-B349-F928A764A37C}" dt="2025-09-30T13:46:16.092" v="4010" actId="20577"/>
          <ac:spMkLst>
            <pc:docMk/>
            <pc:sldMk cId="1828848241" sldId="270"/>
            <ac:spMk id="3" creationId="{6B0BB6C6-BD29-3D92-CE08-7053D08BF3C5}"/>
          </ac:spMkLst>
        </pc:spChg>
      </pc:sldChg>
      <pc:sldChg chg="addSp modSp add mod modAnim">
        <pc:chgData name="Aaron J Masino" userId="2136f450-c1a6-467a-901d-8891005589d6" providerId="ADAL" clId="{ACC460FB-EDC5-55C8-B349-F928A764A37C}" dt="2025-09-30T14:20:20.522" v="5020" actId="20577"/>
        <pc:sldMkLst>
          <pc:docMk/>
          <pc:sldMk cId="2426492574" sldId="842"/>
        </pc:sldMkLst>
        <pc:spChg chg="mod">
          <ac:chgData name="Aaron J Masino" userId="2136f450-c1a6-467a-901d-8891005589d6" providerId="ADAL" clId="{ACC460FB-EDC5-55C8-B349-F928A764A37C}" dt="2025-09-30T14:20:20.522" v="5020" actId="20577"/>
          <ac:spMkLst>
            <pc:docMk/>
            <pc:sldMk cId="2426492574" sldId="842"/>
            <ac:spMk id="3" creationId="{CE83394A-1575-DED7-921D-422159DC527D}"/>
          </ac:spMkLst>
        </pc:spChg>
        <pc:spChg chg="mod">
          <ac:chgData name="Aaron J Masino" userId="2136f450-c1a6-467a-901d-8891005589d6" providerId="ADAL" clId="{ACC460FB-EDC5-55C8-B349-F928A764A37C}" dt="2025-09-30T13:51:01.929" v="4094"/>
          <ac:spMkLst>
            <pc:docMk/>
            <pc:sldMk cId="2426492574" sldId="842"/>
            <ac:spMk id="11" creationId="{6B5232F1-F5F3-A824-27F7-C7A854B2977E}"/>
          </ac:spMkLst>
        </pc:spChg>
        <pc:spChg chg="mod">
          <ac:chgData name="Aaron J Masino" userId="2136f450-c1a6-467a-901d-8891005589d6" providerId="ADAL" clId="{ACC460FB-EDC5-55C8-B349-F928A764A37C}" dt="2025-09-30T13:51:01.929" v="4094"/>
          <ac:spMkLst>
            <pc:docMk/>
            <pc:sldMk cId="2426492574" sldId="842"/>
            <ac:spMk id="13" creationId="{516D4B36-8FD7-E840-E496-659FF3D1A3D1}"/>
          </ac:spMkLst>
        </pc:spChg>
        <pc:spChg chg="add mod">
          <ac:chgData name="Aaron J Masino" userId="2136f450-c1a6-467a-901d-8891005589d6" providerId="ADAL" clId="{ACC460FB-EDC5-55C8-B349-F928A764A37C}" dt="2025-09-30T13:51:07.588" v="4095" actId="1076"/>
          <ac:spMkLst>
            <pc:docMk/>
            <pc:sldMk cId="2426492574" sldId="842"/>
            <ac:spMk id="14" creationId="{D05147A5-141C-558F-D328-04F8D7BE703F}"/>
          </ac:spMkLst>
        </pc:spChg>
        <pc:spChg chg="add mod">
          <ac:chgData name="Aaron J Masino" userId="2136f450-c1a6-467a-901d-8891005589d6" providerId="ADAL" clId="{ACC460FB-EDC5-55C8-B349-F928A764A37C}" dt="2025-09-30T13:51:07.588" v="4095" actId="1076"/>
          <ac:spMkLst>
            <pc:docMk/>
            <pc:sldMk cId="2426492574" sldId="842"/>
            <ac:spMk id="15" creationId="{447A8B09-F333-95FC-8913-20064E74CEA1}"/>
          </ac:spMkLst>
        </pc:spChg>
        <pc:spChg chg="add mod">
          <ac:chgData name="Aaron J Masino" userId="2136f450-c1a6-467a-901d-8891005589d6" providerId="ADAL" clId="{ACC460FB-EDC5-55C8-B349-F928A764A37C}" dt="2025-09-30T13:51:07.588" v="4095" actId="1076"/>
          <ac:spMkLst>
            <pc:docMk/>
            <pc:sldMk cId="2426492574" sldId="842"/>
            <ac:spMk id="16" creationId="{A95621FA-F4C6-77D8-9C6C-87B6309C0CEC}"/>
          </ac:spMkLst>
        </pc:spChg>
        <pc:grpChg chg="add mod">
          <ac:chgData name="Aaron J Masino" userId="2136f450-c1a6-467a-901d-8891005589d6" providerId="ADAL" clId="{ACC460FB-EDC5-55C8-B349-F928A764A37C}" dt="2025-09-30T13:51:07.588" v="4095" actId="1076"/>
          <ac:grpSpMkLst>
            <pc:docMk/>
            <pc:sldMk cId="2426492574" sldId="842"/>
            <ac:grpSpMk id="10" creationId="{04D00858-A72F-5F30-B039-59EDE1F68715}"/>
          </ac:grpSpMkLst>
        </pc:grpChg>
        <pc:grpChg chg="add">
          <ac:chgData name="Aaron J Masino" userId="2136f450-c1a6-467a-901d-8891005589d6" providerId="ADAL" clId="{ACC460FB-EDC5-55C8-B349-F928A764A37C}" dt="2025-09-30T13:51:14.967" v="4096" actId="164"/>
          <ac:grpSpMkLst>
            <pc:docMk/>
            <pc:sldMk cId="2426492574" sldId="842"/>
            <ac:grpSpMk id="17" creationId="{22191FF5-69AD-ECCA-8DF2-1D6318F712F6}"/>
          </ac:grpSpMkLst>
        </pc:grpChg>
        <pc:picChg chg="mod">
          <ac:chgData name="Aaron J Masino" userId="2136f450-c1a6-467a-901d-8891005589d6" providerId="ADAL" clId="{ACC460FB-EDC5-55C8-B349-F928A764A37C}" dt="2025-09-30T13:51:01.929" v="4094"/>
          <ac:picMkLst>
            <pc:docMk/>
            <pc:sldMk cId="2426492574" sldId="842"/>
            <ac:picMk id="12" creationId="{B3185C31-190F-8B56-C99E-B2EBDEBF5B6E}"/>
          </ac:picMkLst>
        </pc:picChg>
      </pc:sldChg>
      <pc:sldChg chg="addSp modSp new mod">
        <pc:chgData name="Aaron J Masino" userId="2136f450-c1a6-467a-901d-8891005589d6" providerId="ADAL" clId="{ACC460FB-EDC5-55C8-B349-F928A764A37C}" dt="2025-09-30T19:03:00.726" v="5213" actId="20577"/>
        <pc:sldMkLst>
          <pc:docMk/>
          <pc:sldMk cId="3913042858" sldId="843"/>
        </pc:sldMkLst>
        <pc:spChg chg="mod">
          <ac:chgData name="Aaron J Masino" userId="2136f450-c1a6-467a-901d-8891005589d6" providerId="ADAL" clId="{ACC460FB-EDC5-55C8-B349-F928A764A37C}" dt="2025-09-30T19:03:00.726" v="5213" actId="20577"/>
          <ac:spMkLst>
            <pc:docMk/>
            <pc:sldMk cId="3913042858" sldId="843"/>
            <ac:spMk id="2" creationId="{DDA379B6-DDBD-49F4-7E9E-A0E1C5BC97DC}"/>
          </ac:spMkLst>
        </pc:spChg>
        <pc:spChg chg="mod">
          <ac:chgData name="Aaron J Masino" userId="2136f450-c1a6-467a-901d-8891005589d6" providerId="ADAL" clId="{ACC460FB-EDC5-55C8-B349-F928A764A37C}" dt="2025-09-30T13:54:43.834" v="4427" actId="207"/>
          <ac:spMkLst>
            <pc:docMk/>
            <pc:sldMk cId="3913042858" sldId="843"/>
            <ac:spMk id="3" creationId="{41479121-FF8C-23A2-B759-85B43D34CF7F}"/>
          </ac:spMkLst>
        </pc:spChg>
        <pc:spChg chg="add mod">
          <ac:chgData name="Aaron J Masino" userId="2136f450-c1a6-467a-901d-8891005589d6" providerId="ADAL" clId="{ACC460FB-EDC5-55C8-B349-F928A764A37C}" dt="2025-09-30T14:02:01.434" v="4443"/>
          <ac:spMkLst>
            <pc:docMk/>
            <pc:sldMk cId="3913042858" sldId="843"/>
            <ac:spMk id="5" creationId="{38AD7A0B-2729-0B4E-704C-9B741C03F455}"/>
          </ac:spMkLst>
        </pc:spChg>
        <pc:picChg chg="add mod">
          <ac:chgData name="Aaron J Masino" userId="2136f450-c1a6-467a-901d-8891005589d6" providerId="ADAL" clId="{ACC460FB-EDC5-55C8-B349-F928A764A37C}" dt="2025-09-30T13:55:54.996" v="4432" actId="1076"/>
          <ac:picMkLst>
            <pc:docMk/>
            <pc:sldMk cId="3913042858" sldId="843"/>
            <ac:picMk id="4" creationId="{A9056434-B0B0-DAC0-6C3D-7281CFB6181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30T19:03:09.322" v="5216" actId="20577"/>
        <pc:sldMkLst>
          <pc:docMk/>
          <pc:sldMk cId="3986427652" sldId="844"/>
        </pc:sldMkLst>
        <pc:spChg chg="mod">
          <ac:chgData name="Aaron J Masino" userId="2136f450-c1a6-467a-901d-8891005589d6" providerId="ADAL" clId="{ACC460FB-EDC5-55C8-B349-F928A764A37C}" dt="2025-09-30T19:03:09.322" v="5216" actId="20577"/>
          <ac:spMkLst>
            <pc:docMk/>
            <pc:sldMk cId="3986427652" sldId="844"/>
            <ac:spMk id="2" creationId="{918F5C15-5423-82E8-E6B7-3AC91DBB1D14}"/>
          </ac:spMkLst>
        </pc:spChg>
        <pc:spChg chg="mod">
          <ac:chgData name="Aaron J Masino" userId="2136f450-c1a6-467a-901d-8891005589d6" providerId="ADAL" clId="{ACC460FB-EDC5-55C8-B349-F928A764A37C}" dt="2025-09-30T14:05:56.461" v="4640" actId="20577"/>
          <ac:spMkLst>
            <pc:docMk/>
            <pc:sldMk cId="3986427652" sldId="844"/>
            <ac:spMk id="3" creationId="{BEE8934B-08AD-AA18-88AF-A632F47B7417}"/>
          </ac:spMkLst>
        </pc:spChg>
        <pc:spChg chg="add mod">
          <ac:chgData name="Aaron J Masino" userId="2136f450-c1a6-467a-901d-8891005589d6" providerId="ADAL" clId="{ACC460FB-EDC5-55C8-B349-F928A764A37C}" dt="2025-09-30T14:02:06.197" v="4444"/>
          <ac:spMkLst>
            <pc:docMk/>
            <pc:sldMk cId="3986427652" sldId="844"/>
            <ac:spMk id="5" creationId="{674A8508-5EBD-D49D-F62F-6A3BCB54D8D6}"/>
          </ac:spMkLst>
        </pc:spChg>
        <pc:spChg chg="add mod">
          <ac:chgData name="Aaron J Masino" userId="2136f450-c1a6-467a-901d-8891005589d6" providerId="ADAL" clId="{ACC460FB-EDC5-55C8-B349-F928A764A37C}" dt="2025-09-30T14:03:03.115" v="4454" actId="207"/>
          <ac:spMkLst>
            <pc:docMk/>
            <pc:sldMk cId="3986427652" sldId="844"/>
            <ac:spMk id="7" creationId="{14D65DC3-A354-DAE0-1A75-C5076908DDB6}"/>
          </ac:spMkLst>
        </pc:spChg>
        <pc:spChg chg="add mod">
          <ac:chgData name="Aaron J Masino" userId="2136f450-c1a6-467a-901d-8891005589d6" providerId="ADAL" clId="{ACC460FB-EDC5-55C8-B349-F928A764A37C}" dt="2025-09-30T14:04:03.116" v="4517" actId="207"/>
          <ac:spMkLst>
            <pc:docMk/>
            <pc:sldMk cId="3986427652" sldId="844"/>
            <ac:spMk id="9" creationId="{4BC19962-DC89-2E96-2894-3143EA60B0B8}"/>
          </ac:spMkLst>
        </pc:spChg>
        <pc:spChg chg="add mod">
          <ac:chgData name="Aaron J Masino" userId="2136f450-c1a6-467a-901d-8891005589d6" providerId="ADAL" clId="{ACC460FB-EDC5-55C8-B349-F928A764A37C}" dt="2025-09-30T14:17:04.643" v="4920" actId="1076"/>
          <ac:spMkLst>
            <pc:docMk/>
            <pc:sldMk cId="3986427652" sldId="844"/>
            <ac:spMk id="10" creationId="{52541D11-DE48-354F-0316-5EF2E85EEEAB}"/>
          </ac:spMkLst>
        </pc:spChg>
        <pc:spChg chg="add del mod">
          <ac:chgData name="Aaron J Masino" userId="2136f450-c1a6-467a-901d-8891005589d6" providerId="ADAL" clId="{ACC460FB-EDC5-55C8-B349-F928A764A37C}" dt="2025-09-30T14:16:53.744" v="4919" actId="478"/>
          <ac:spMkLst>
            <pc:docMk/>
            <pc:sldMk cId="3986427652" sldId="844"/>
            <ac:spMk id="14" creationId="{EC885F6A-6FE9-00BA-E31F-F9E7433877E0}"/>
          </ac:spMkLst>
        </pc:spChg>
        <pc:grpChg chg="add">
          <ac:chgData name="Aaron J Masino" userId="2136f450-c1a6-467a-901d-8891005589d6" providerId="ADAL" clId="{ACC460FB-EDC5-55C8-B349-F928A764A37C}" dt="2025-09-30T14:03:09.215" v="4455" actId="164"/>
          <ac:grpSpMkLst>
            <pc:docMk/>
            <pc:sldMk cId="3986427652" sldId="844"/>
            <ac:grpSpMk id="8" creationId="{EABEEF04-C23C-5BF1-E06E-0E1FB6B83380}"/>
          </ac:grpSpMkLst>
        </pc:grpChg>
        <pc:picChg chg="add mod">
          <ac:chgData name="Aaron J Masino" userId="2136f450-c1a6-467a-901d-8891005589d6" providerId="ADAL" clId="{ACC460FB-EDC5-55C8-B349-F928A764A37C}" dt="2025-09-30T14:02:43.113" v="4449" actId="1076"/>
          <ac:picMkLst>
            <pc:docMk/>
            <pc:sldMk cId="3986427652" sldId="844"/>
            <ac:picMk id="6" creationId="{6B515042-2399-D39E-BF01-53E682FE82A4}"/>
          </ac:picMkLst>
        </pc:picChg>
        <pc:cxnChg chg="add mod">
          <ac:chgData name="Aaron J Masino" userId="2136f450-c1a6-467a-901d-8891005589d6" providerId="ADAL" clId="{ACC460FB-EDC5-55C8-B349-F928A764A37C}" dt="2025-09-30T14:17:10.077" v="4921" actId="14100"/>
          <ac:cxnSpMkLst>
            <pc:docMk/>
            <pc:sldMk cId="3986427652" sldId="844"/>
            <ac:cxnSpMk id="12" creationId="{2736752D-7F6A-9F39-E7CE-ADD14232D5D0}"/>
          </ac:cxnSpMkLst>
        </pc:cxnChg>
      </pc:sldChg>
      <pc:sldChg chg="addSp delSp modSp add mod ord">
        <pc:chgData name="Aaron J Masino" userId="2136f450-c1a6-467a-901d-8891005589d6" providerId="ADAL" clId="{ACC460FB-EDC5-55C8-B349-F928A764A37C}" dt="2025-09-30T19:03:17.764" v="5217" actId="20577"/>
        <pc:sldMkLst>
          <pc:docMk/>
          <pc:sldMk cId="1325384760" sldId="845"/>
        </pc:sldMkLst>
        <pc:spChg chg="mod">
          <ac:chgData name="Aaron J Masino" userId="2136f450-c1a6-467a-901d-8891005589d6" providerId="ADAL" clId="{ACC460FB-EDC5-55C8-B349-F928A764A37C}" dt="2025-09-30T19:03:17.764" v="5217" actId="20577"/>
          <ac:spMkLst>
            <pc:docMk/>
            <pc:sldMk cId="1325384760" sldId="845"/>
            <ac:spMk id="2" creationId="{DE264C54-241E-6DA3-3143-0C087FFAA3E1}"/>
          </ac:spMkLst>
        </pc:spChg>
        <pc:spChg chg="mod">
          <ac:chgData name="Aaron J Masino" userId="2136f450-c1a6-467a-901d-8891005589d6" providerId="ADAL" clId="{ACC460FB-EDC5-55C8-B349-F928A764A37C}" dt="2025-09-30T14:08:00.632" v="4771" actId="20577"/>
          <ac:spMkLst>
            <pc:docMk/>
            <pc:sldMk cId="1325384760" sldId="845"/>
            <ac:spMk id="3" creationId="{142C5CFF-A672-1E76-4F65-F1C2025DFEEF}"/>
          </ac:spMkLst>
        </pc:spChg>
        <pc:picChg chg="del">
          <ac:chgData name="Aaron J Masino" userId="2136f450-c1a6-467a-901d-8891005589d6" providerId="ADAL" clId="{ACC460FB-EDC5-55C8-B349-F928A764A37C}" dt="2025-09-30T14:08:03.827" v="4772" actId="478"/>
          <ac:picMkLst>
            <pc:docMk/>
            <pc:sldMk cId="1325384760" sldId="845"/>
            <ac:picMk id="4" creationId="{CABAB1D0-78CC-E197-B5BA-D046D8972FFC}"/>
          </ac:picMkLst>
        </pc:picChg>
        <pc:picChg chg="add mod">
          <ac:chgData name="Aaron J Masino" userId="2136f450-c1a6-467a-901d-8891005589d6" providerId="ADAL" clId="{ACC460FB-EDC5-55C8-B349-F928A764A37C}" dt="2025-09-30T14:09:06.087" v="4778" actId="1076"/>
          <ac:picMkLst>
            <pc:docMk/>
            <pc:sldMk cId="1325384760" sldId="845"/>
            <ac:picMk id="6" creationId="{82DF18F2-613D-37C4-A139-5EB4C1F9C6E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30T19:03:25.960" v="5220" actId="20577"/>
        <pc:sldMkLst>
          <pc:docMk/>
          <pc:sldMk cId="3805128235" sldId="846"/>
        </pc:sldMkLst>
        <pc:spChg chg="mod">
          <ac:chgData name="Aaron J Masino" userId="2136f450-c1a6-467a-901d-8891005589d6" providerId="ADAL" clId="{ACC460FB-EDC5-55C8-B349-F928A764A37C}" dt="2025-09-30T19:03:25.960" v="5220" actId="20577"/>
          <ac:spMkLst>
            <pc:docMk/>
            <pc:sldMk cId="3805128235" sldId="846"/>
            <ac:spMk id="2" creationId="{E4E26BE9-8CEE-7F45-5AB8-DA8FA3286B68}"/>
          </ac:spMkLst>
        </pc:spChg>
        <pc:spChg chg="mod">
          <ac:chgData name="Aaron J Masino" userId="2136f450-c1a6-467a-901d-8891005589d6" providerId="ADAL" clId="{ACC460FB-EDC5-55C8-B349-F928A764A37C}" dt="2025-09-30T14:09:46.156" v="4847" actId="20577"/>
          <ac:spMkLst>
            <pc:docMk/>
            <pc:sldMk cId="3805128235" sldId="846"/>
            <ac:spMk id="3" creationId="{A6273DC8-A955-1093-9FC0-5B21F9FACE60}"/>
          </ac:spMkLst>
        </pc:spChg>
        <pc:spChg chg="add mod">
          <ac:chgData name="Aaron J Masino" userId="2136f450-c1a6-467a-901d-8891005589d6" providerId="ADAL" clId="{ACC460FB-EDC5-55C8-B349-F928A764A37C}" dt="2025-09-30T14:14:27.423" v="4872" actId="2085"/>
          <ac:spMkLst>
            <pc:docMk/>
            <pc:sldMk cId="3805128235" sldId="846"/>
            <ac:spMk id="8" creationId="{0AAB485A-35A3-730E-3A60-B3C54557024B}"/>
          </ac:spMkLst>
        </pc:spChg>
        <pc:spChg chg="add mod">
          <ac:chgData name="Aaron J Masino" userId="2136f450-c1a6-467a-901d-8891005589d6" providerId="ADAL" clId="{ACC460FB-EDC5-55C8-B349-F928A764A37C}" dt="2025-09-30T14:15:09.418" v="4912" actId="20577"/>
          <ac:spMkLst>
            <pc:docMk/>
            <pc:sldMk cId="3805128235" sldId="846"/>
            <ac:spMk id="10" creationId="{6558554F-4E94-24C6-FE6B-C798A4317CAC}"/>
          </ac:spMkLst>
        </pc:spChg>
        <pc:spChg chg="add mod">
          <ac:chgData name="Aaron J Masino" userId="2136f450-c1a6-467a-901d-8891005589d6" providerId="ADAL" clId="{ACC460FB-EDC5-55C8-B349-F928A764A37C}" dt="2025-09-30T14:17:52.538" v="4935" actId="1076"/>
          <ac:spMkLst>
            <pc:docMk/>
            <pc:sldMk cId="3805128235" sldId="846"/>
            <ac:spMk id="12" creationId="{3A12BEE9-B68D-4206-8C8B-25E488860D53}"/>
          </ac:spMkLst>
        </pc:spChg>
        <pc:grpChg chg="add">
          <ac:chgData name="Aaron J Masino" userId="2136f450-c1a6-467a-901d-8891005589d6" providerId="ADAL" clId="{ACC460FB-EDC5-55C8-B349-F928A764A37C}" dt="2025-09-30T14:14:31.521" v="4873" actId="164"/>
          <ac:grpSpMkLst>
            <pc:docMk/>
            <pc:sldMk cId="3805128235" sldId="846"/>
            <ac:grpSpMk id="9" creationId="{9A148F79-62A2-63C8-A823-DBA72049096E}"/>
          </ac:grpSpMkLst>
        </pc:grpChg>
        <pc:picChg chg="add del mod">
          <ac:chgData name="Aaron J Masino" userId="2136f450-c1a6-467a-901d-8891005589d6" providerId="ADAL" clId="{ACC460FB-EDC5-55C8-B349-F928A764A37C}" dt="2025-09-30T14:10:46.417" v="4855" actId="478"/>
          <ac:picMkLst>
            <pc:docMk/>
            <pc:sldMk cId="3805128235" sldId="846"/>
            <ac:picMk id="4" creationId="{28DAAF29-D053-328C-1FE1-F2FD8D064B3E}"/>
          </ac:picMkLst>
        </pc:picChg>
        <pc:picChg chg="mod">
          <ac:chgData name="Aaron J Masino" userId="2136f450-c1a6-467a-901d-8891005589d6" providerId="ADAL" clId="{ACC460FB-EDC5-55C8-B349-F928A764A37C}" dt="2025-09-30T14:10:33.341" v="4854" actId="1076"/>
          <ac:picMkLst>
            <pc:docMk/>
            <pc:sldMk cId="3805128235" sldId="846"/>
            <ac:picMk id="6" creationId="{07C6DD7D-4291-6471-12C6-DE60FF35421C}"/>
          </ac:picMkLst>
        </pc:picChg>
        <pc:picChg chg="add mod">
          <ac:chgData name="Aaron J Masino" userId="2136f450-c1a6-467a-901d-8891005589d6" providerId="ADAL" clId="{ACC460FB-EDC5-55C8-B349-F928A764A37C}" dt="2025-09-30T14:13:50.575" v="4861" actId="1076"/>
          <ac:picMkLst>
            <pc:docMk/>
            <pc:sldMk cId="3805128235" sldId="846"/>
            <ac:picMk id="7" creationId="{ABF0B168-B1D1-08FF-D216-E4361B6617F7}"/>
          </ac:picMkLst>
        </pc:picChg>
        <pc:cxnChg chg="add mod">
          <ac:chgData name="Aaron J Masino" userId="2136f450-c1a6-467a-901d-8891005589d6" providerId="ADAL" clId="{ACC460FB-EDC5-55C8-B349-F928A764A37C}" dt="2025-09-30T14:15:34.508" v="4915" actId="14100"/>
          <ac:cxnSpMkLst>
            <pc:docMk/>
            <pc:sldMk cId="3805128235" sldId="846"/>
            <ac:cxnSpMk id="11" creationId="{43BC097F-C0B4-9C13-1311-F0478977BD45}"/>
          </ac:cxnSpMkLst>
        </pc:cxnChg>
        <pc:cxnChg chg="add mod">
          <ac:chgData name="Aaron J Masino" userId="2136f450-c1a6-467a-901d-8891005589d6" providerId="ADAL" clId="{ACC460FB-EDC5-55C8-B349-F928A764A37C}" dt="2025-09-30T14:18:00.603" v="4938" actId="14100"/>
          <ac:cxnSpMkLst>
            <pc:docMk/>
            <pc:sldMk cId="3805128235" sldId="846"/>
            <ac:cxnSpMk id="14" creationId="{4F801AB3-AE66-A5E6-5976-FBC18024CB99}"/>
          </ac:cxnSpMkLst>
        </pc:cxnChg>
        <pc:cxnChg chg="add mod">
          <ac:chgData name="Aaron J Masino" userId="2136f450-c1a6-467a-901d-8891005589d6" providerId="ADAL" clId="{ACC460FB-EDC5-55C8-B349-F928A764A37C}" dt="2025-09-30T14:18:13.440" v="4941" actId="14100"/>
          <ac:cxnSpMkLst>
            <pc:docMk/>
            <pc:sldMk cId="3805128235" sldId="846"/>
            <ac:cxnSpMk id="17" creationId="{AF31BEEF-3E8D-A0CD-2E38-FA35ACF65929}"/>
          </ac:cxnSpMkLst>
        </pc:cxnChg>
      </pc:sldChg>
      <pc:sldChg chg="add del">
        <pc:chgData name="Aaron J Masino" userId="2136f450-c1a6-467a-901d-8891005589d6" providerId="ADAL" clId="{ACC460FB-EDC5-55C8-B349-F928A764A37C}" dt="2025-09-30T14:09:08.587" v="4779" actId="2696"/>
        <pc:sldMkLst>
          <pc:docMk/>
          <pc:sldMk cId="3936327929" sldId="846"/>
        </pc:sldMkLst>
      </pc:sldChg>
      <pc:sldChg chg="delSp modSp add mod delAnim modAnim">
        <pc:chgData name="Aaron J Masino" userId="2136f450-c1a6-467a-901d-8891005589d6" providerId="ADAL" clId="{ACC460FB-EDC5-55C8-B349-F928A764A37C}" dt="2025-09-30T19:01:40.825" v="5193"/>
        <pc:sldMkLst>
          <pc:docMk/>
          <pc:sldMk cId="2793239230" sldId="847"/>
        </pc:sldMkLst>
        <pc:spChg chg="mod">
          <ac:chgData name="Aaron J Masino" userId="2136f450-c1a6-467a-901d-8891005589d6" providerId="ADAL" clId="{ACC460FB-EDC5-55C8-B349-F928A764A37C}" dt="2025-09-30T19:01:40.825" v="5193"/>
          <ac:spMkLst>
            <pc:docMk/>
            <pc:sldMk cId="2793239230" sldId="847"/>
            <ac:spMk id="2" creationId="{38504FEB-2C4C-4F9A-881C-58F29441B50A}"/>
          </ac:spMkLst>
        </pc:spChg>
        <pc:spChg chg="mod">
          <ac:chgData name="Aaron J Masino" userId="2136f450-c1a6-467a-901d-8891005589d6" providerId="ADAL" clId="{ACC460FB-EDC5-55C8-B349-F928A764A37C}" dt="2025-09-30T18:59:11.877" v="5159" actId="5793"/>
          <ac:spMkLst>
            <pc:docMk/>
            <pc:sldMk cId="2793239230" sldId="847"/>
            <ac:spMk id="3" creationId="{73B7D10D-B493-98D7-91AE-47BC1362D87D}"/>
          </ac:spMkLst>
        </pc:spChg>
        <pc:grpChg chg="del">
          <ac:chgData name="Aaron J Masino" userId="2136f450-c1a6-467a-901d-8891005589d6" providerId="ADAL" clId="{ACC460FB-EDC5-55C8-B349-F928A764A37C}" dt="2025-09-30T14:21:10.651" v="5067" actId="478"/>
          <ac:grpSpMkLst>
            <pc:docMk/>
            <pc:sldMk cId="2793239230" sldId="847"/>
            <ac:grpSpMk id="8" creationId="{7134BD88-C520-CC05-6FA7-A04DE39043B9}"/>
          </ac:grpSpMkLst>
        </pc:grpChg>
        <pc:grpChg chg="del">
          <ac:chgData name="Aaron J Masino" userId="2136f450-c1a6-467a-901d-8891005589d6" providerId="ADAL" clId="{ACC460FB-EDC5-55C8-B349-F928A764A37C}" dt="2025-09-30T14:21:08.867" v="5066" actId="478"/>
          <ac:grpSpMkLst>
            <pc:docMk/>
            <pc:sldMk cId="2793239230" sldId="847"/>
            <ac:grpSpMk id="9" creationId="{0C917DBF-054D-A96A-EC50-4E1E9F404BAB}"/>
          </ac:grpSpMkLst>
        </pc:grpChg>
        <pc:grpChg chg="del mod">
          <ac:chgData name="Aaron J Masino" userId="2136f450-c1a6-467a-901d-8891005589d6" providerId="ADAL" clId="{ACC460FB-EDC5-55C8-B349-F928A764A37C}" dt="2025-09-30T18:59:13.950" v="5160" actId="478"/>
          <ac:grpSpMkLst>
            <pc:docMk/>
            <pc:sldMk cId="2793239230" sldId="847"/>
            <ac:grpSpMk id="17" creationId="{40751A73-88F4-E19F-7981-5A2A55533195}"/>
          </ac:grpSpMkLst>
        </pc:grpChg>
      </pc:sldChg>
      <pc:sldChg chg="modSp add del mod ord">
        <pc:chgData name="Aaron J Masino" userId="2136f450-c1a6-467a-901d-8891005589d6" providerId="ADAL" clId="{ACC460FB-EDC5-55C8-B349-F928A764A37C}" dt="2025-09-30T19:01:18.916" v="5192" actId="2696"/>
        <pc:sldMkLst>
          <pc:docMk/>
          <pc:sldMk cId="1272352134" sldId="848"/>
        </pc:sldMkLst>
        <pc:spChg chg="mod">
          <ac:chgData name="Aaron J Masino" userId="2136f450-c1a6-467a-901d-8891005589d6" providerId="ADAL" clId="{ACC460FB-EDC5-55C8-B349-F928A764A37C}" dt="2025-09-30T19:00:54.195" v="5191" actId="20577"/>
          <ac:spMkLst>
            <pc:docMk/>
            <pc:sldMk cId="1272352134" sldId="848"/>
            <ac:spMk id="3" creationId="{058FECCB-D30F-2B53-AC34-D2E894DB5A20}"/>
          </ac:spMkLst>
        </pc:spChg>
      </pc:sldChg>
      <pc:sldChg chg="modSp add mod">
        <pc:chgData name="Aaron J Masino" userId="2136f450-c1a6-467a-901d-8891005589d6" providerId="ADAL" clId="{ACC460FB-EDC5-55C8-B349-F928A764A37C}" dt="2025-09-30T19:10:30.683" v="5567" actId="14100"/>
        <pc:sldMkLst>
          <pc:docMk/>
          <pc:sldMk cId="2955381200" sldId="848"/>
        </pc:sldMkLst>
        <pc:spChg chg="mod">
          <ac:chgData name="Aaron J Masino" userId="2136f450-c1a6-467a-901d-8891005589d6" providerId="ADAL" clId="{ACC460FB-EDC5-55C8-B349-F928A764A37C}" dt="2025-09-30T19:03:37.266" v="5221" actId="20577"/>
          <ac:spMkLst>
            <pc:docMk/>
            <pc:sldMk cId="2955381200" sldId="848"/>
            <ac:spMk id="2" creationId="{FF6C4D26-263F-DBE2-C36F-046C4D444B23}"/>
          </ac:spMkLst>
        </pc:spChg>
        <pc:spChg chg="mod">
          <ac:chgData name="Aaron J Masino" userId="2136f450-c1a6-467a-901d-8891005589d6" providerId="ADAL" clId="{ACC460FB-EDC5-55C8-B349-F928A764A37C}" dt="2025-09-30T19:10:30.683" v="5567" actId="14100"/>
          <ac:spMkLst>
            <pc:docMk/>
            <pc:sldMk cId="2955381200" sldId="848"/>
            <ac:spMk id="3" creationId="{F10AC46B-E498-004E-5371-0D3FCCB174ED}"/>
          </ac:spMkLst>
        </pc:spChg>
      </pc:sldChg>
      <pc:sldChg chg="modSp add mod">
        <pc:chgData name="Aaron J Masino" userId="2136f450-c1a6-467a-901d-8891005589d6" providerId="ADAL" clId="{ACC460FB-EDC5-55C8-B349-F928A764A37C}" dt="2025-10-01T17:19:11.935" v="12966" actId="20577"/>
        <pc:sldMkLst>
          <pc:docMk/>
          <pc:sldMk cId="571303952" sldId="849"/>
        </pc:sldMkLst>
        <pc:spChg chg="mod">
          <ac:chgData name="Aaron J Masino" userId="2136f450-c1a6-467a-901d-8891005589d6" providerId="ADAL" clId="{ACC460FB-EDC5-55C8-B349-F928A764A37C}" dt="2025-10-01T17:19:11.935" v="12966" actId="20577"/>
          <ac:spMkLst>
            <pc:docMk/>
            <pc:sldMk cId="571303952" sldId="849"/>
            <ac:spMk id="2" creationId="{F8F93041-7354-F2EE-E792-5E6F305E907C}"/>
          </ac:spMkLst>
        </pc:spChg>
        <pc:spChg chg="mod">
          <ac:chgData name="Aaron J Masino" userId="2136f450-c1a6-467a-901d-8891005589d6" providerId="ADAL" clId="{ACC460FB-EDC5-55C8-B349-F928A764A37C}" dt="2025-09-30T19:16:48.019" v="5972" actId="207"/>
          <ac:spMkLst>
            <pc:docMk/>
            <pc:sldMk cId="571303952" sldId="849"/>
            <ac:spMk id="3" creationId="{E44B1429-328A-B950-9A26-117E384CE494}"/>
          </ac:spMkLst>
        </pc:spChg>
      </pc:sldChg>
      <pc:sldChg chg="addSp modSp new mod">
        <pc:chgData name="Aaron J Masino" userId="2136f450-c1a6-467a-901d-8891005589d6" providerId="ADAL" clId="{ACC460FB-EDC5-55C8-B349-F928A764A37C}" dt="2025-10-01T11:10:56.713" v="6360" actId="113"/>
        <pc:sldMkLst>
          <pc:docMk/>
          <pc:sldMk cId="2835964342" sldId="850"/>
        </pc:sldMkLst>
        <pc:spChg chg="mod">
          <ac:chgData name="Aaron J Masino" userId="2136f450-c1a6-467a-901d-8891005589d6" providerId="ADAL" clId="{ACC460FB-EDC5-55C8-B349-F928A764A37C}" dt="2025-10-01T11:04:27.588" v="6023" actId="20577"/>
          <ac:spMkLst>
            <pc:docMk/>
            <pc:sldMk cId="2835964342" sldId="850"/>
            <ac:spMk id="2" creationId="{D84E2FC3-807A-7A52-B7F4-3BFDC72DE184}"/>
          </ac:spMkLst>
        </pc:spChg>
        <pc:spChg chg="mod">
          <ac:chgData name="Aaron J Masino" userId="2136f450-c1a6-467a-901d-8891005589d6" providerId="ADAL" clId="{ACC460FB-EDC5-55C8-B349-F928A764A37C}" dt="2025-10-01T11:09:40.673" v="6287" actId="20577"/>
          <ac:spMkLst>
            <pc:docMk/>
            <pc:sldMk cId="2835964342" sldId="850"/>
            <ac:spMk id="3" creationId="{7978770C-F552-F85A-0BDF-16F90297AFD2}"/>
          </ac:spMkLst>
        </pc:spChg>
        <pc:spChg chg="add mod">
          <ac:chgData name="Aaron J Masino" userId="2136f450-c1a6-467a-901d-8891005589d6" providerId="ADAL" clId="{ACC460FB-EDC5-55C8-B349-F928A764A37C}" dt="2025-10-01T11:06:47.614" v="6135" actId="1076"/>
          <ac:spMkLst>
            <pc:docMk/>
            <pc:sldMk cId="2835964342" sldId="850"/>
            <ac:spMk id="6" creationId="{C05C592F-BCBA-16F4-3E1F-A67FFD69B0A5}"/>
          </ac:spMkLst>
        </pc:spChg>
        <pc:spChg chg="add mod">
          <ac:chgData name="Aaron J Masino" userId="2136f450-c1a6-467a-901d-8891005589d6" providerId="ADAL" clId="{ACC460FB-EDC5-55C8-B349-F928A764A37C}" dt="2025-10-01T11:10:56.713" v="6360" actId="113"/>
          <ac:spMkLst>
            <pc:docMk/>
            <pc:sldMk cId="2835964342" sldId="850"/>
            <ac:spMk id="8" creationId="{8AA09BDE-E89E-2347-1621-C598A0D99A6E}"/>
          </ac:spMkLst>
        </pc:spChg>
        <pc:grpChg chg="add mod">
          <ac:chgData name="Aaron J Masino" userId="2136f450-c1a6-467a-901d-8891005589d6" providerId="ADAL" clId="{ACC460FB-EDC5-55C8-B349-F928A764A37C}" dt="2025-10-01T11:07:00.619" v="6137" actId="1076"/>
          <ac:grpSpMkLst>
            <pc:docMk/>
            <pc:sldMk cId="2835964342" sldId="850"/>
            <ac:grpSpMk id="7" creationId="{7BB4015A-792C-D7A9-E96F-501E4D308B4D}"/>
          </ac:grpSpMkLst>
        </pc:grpChg>
        <pc:picChg chg="add mod">
          <ac:chgData name="Aaron J Masino" userId="2136f450-c1a6-467a-901d-8891005589d6" providerId="ADAL" clId="{ACC460FB-EDC5-55C8-B349-F928A764A37C}" dt="2025-10-01T11:06:15.897" v="6127" actId="1076"/>
          <ac:picMkLst>
            <pc:docMk/>
            <pc:sldMk cId="2835964342" sldId="850"/>
            <ac:picMk id="4" creationId="{9FEA5CE9-40D7-AA26-FA63-73DE0DDCA03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1T11:49:13.298" v="7136" actId="207"/>
        <pc:sldMkLst>
          <pc:docMk/>
          <pc:sldMk cId="3976025681" sldId="851"/>
        </pc:sldMkLst>
        <pc:spChg chg="mod">
          <ac:chgData name="Aaron J Masino" userId="2136f450-c1a6-467a-901d-8891005589d6" providerId="ADAL" clId="{ACC460FB-EDC5-55C8-B349-F928A764A37C}" dt="2025-10-01T11:35:44.146" v="6796" actId="114"/>
          <ac:spMkLst>
            <pc:docMk/>
            <pc:sldMk cId="3976025681" sldId="851"/>
            <ac:spMk id="3" creationId="{494A45EB-7EAD-3FAB-7B04-391515CE3486}"/>
          </ac:spMkLst>
        </pc:spChg>
        <pc:spChg chg="del">
          <ac:chgData name="Aaron J Masino" userId="2136f450-c1a6-467a-901d-8891005589d6" providerId="ADAL" clId="{ACC460FB-EDC5-55C8-B349-F928A764A37C}" dt="2025-10-01T11:18:35.706" v="6364" actId="478"/>
          <ac:spMkLst>
            <pc:docMk/>
            <pc:sldMk cId="3976025681" sldId="851"/>
            <ac:spMk id="8" creationId="{EC4B72CF-5D51-CB41-7C40-5FA3B7B42AF1}"/>
          </ac:spMkLst>
        </pc:spChg>
        <pc:spChg chg="add mod">
          <ac:chgData name="Aaron J Masino" userId="2136f450-c1a6-467a-901d-8891005589d6" providerId="ADAL" clId="{ACC460FB-EDC5-55C8-B349-F928A764A37C}" dt="2025-10-01T11:31:39.399" v="6649" actId="1037"/>
          <ac:spMkLst>
            <pc:docMk/>
            <pc:sldMk cId="3976025681" sldId="851"/>
            <ac:spMk id="9" creationId="{1DD7A97A-3F4F-5537-D618-BA2B43D1DC17}"/>
          </ac:spMkLst>
        </pc:spChg>
        <pc:spChg chg="add mod">
          <ac:chgData name="Aaron J Masino" userId="2136f450-c1a6-467a-901d-8891005589d6" providerId="ADAL" clId="{ACC460FB-EDC5-55C8-B349-F928A764A37C}" dt="2025-10-01T11:31:39.399" v="6649" actId="1037"/>
          <ac:spMkLst>
            <pc:docMk/>
            <pc:sldMk cId="3976025681" sldId="851"/>
            <ac:spMk id="10" creationId="{EC0A67E8-8856-014C-B18E-FB06DE31782F}"/>
          </ac:spMkLst>
        </pc:spChg>
        <pc:spChg chg="add mod">
          <ac:chgData name="Aaron J Masino" userId="2136f450-c1a6-467a-901d-8891005589d6" providerId="ADAL" clId="{ACC460FB-EDC5-55C8-B349-F928A764A37C}" dt="2025-10-01T11:36:29.610" v="6808" actId="1076"/>
          <ac:spMkLst>
            <pc:docMk/>
            <pc:sldMk cId="3976025681" sldId="851"/>
            <ac:spMk id="12" creationId="{90A0A3D6-9D26-06A9-8A75-45F65E0F8DFA}"/>
          </ac:spMkLst>
        </pc:spChg>
        <pc:spChg chg="add mod">
          <ac:chgData name="Aaron J Masino" userId="2136f450-c1a6-467a-901d-8891005589d6" providerId="ADAL" clId="{ACC460FB-EDC5-55C8-B349-F928A764A37C}" dt="2025-10-01T11:31:32.566" v="6641" actId="1037"/>
          <ac:spMkLst>
            <pc:docMk/>
            <pc:sldMk cId="3976025681" sldId="851"/>
            <ac:spMk id="14" creationId="{BBC7BF6F-2F50-AB2F-C624-CBDA831B7CB1}"/>
          </ac:spMkLst>
        </pc:spChg>
        <pc:spChg chg="add del mod">
          <ac:chgData name="Aaron J Masino" userId="2136f450-c1a6-467a-901d-8891005589d6" providerId="ADAL" clId="{ACC460FB-EDC5-55C8-B349-F928A764A37C}" dt="2025-10-01T11:29:31.007" v="6593" actId="478"/>
          <ac:spMkLst>
            <pc:docMk/>
            <pc:sldMk cId="3976025681" sldId="851"/>
            <ac:spMk id="15" creationId="{64916568-D5C6-12B7-9C87-247640E97C57}"/>
          </ac:spMkLst>
        </pc:spChg>
        <pc:spChg chg="add mod">
          <ac:chgData name="Aaron J Masino" userId="2136f450-c1a6-467a-901d-8891005589d6" providerId="ADAL" clId="{ACC460FB-EDC5-55C8-B349-F928A764A37C}" dt="2025-10-01T11:31:32.566" v="6641" actId="1037"/>
          <ac:spMkLst>
            <pc:docMk/>
            <pc:sldMk cId="3976025681" sldId="851"/>
            <ac:spMk id="16" creationId="{2B8C0D37-C901-2EE1-4778-CEFFBC37BF8A}"/>
          </ac:spMkLst>
        </pc:spChg>
        <pc:spChg chg="add mod">
          <ac:chgData name="Aaron J Masino" userId="2136f450-c1a6-467a-901d-8891005589d6" providerId="ADAL" clId="{ACC460FB-EDC5-55C8-B349-F928A764A37C}" dt="2025-10-01T11:49:13.298" v="7136" actId="207"/>
          <ac:spMkLst>
            <pc:docMk/>
            <pc:sldMk cId="3976025681" sldId="851"/>
            <ac:spMk id="22" creationId="{81F53E39-3166-140B-CC14-BBC704252CCF}"/>
          </ac:spMkLst>
        </pc:spChg>
        <pc:spChg chg="add mod">
          <ac:chgData name="Aaron J Masino" userId="2136f450-c1a6-467a-901d-8891005589d6" providerId="ADAL" clId="{ACC460FB-EDC5-55C8-B349-F928A764A37C}" dt="2025-10-01T11:38:32.558" v="6854" actId="14100"/>
          <ac:spMkLst>
            <pc:docMk/>
            <pc:sldMk cId="3976025681" sldId="851"/>
            <ac:spMk id="23" creationId="{E1AC989B-A808-137C-388A-E20FFE508172}"/>
          </ac:spMkLst>
        </pc:spChg>
        <pc:spChg chg="add mod">
          <ac:chgData name="Aaron J Masino" userId="2136f450-c1a6-467a-901d-8891005589d6" providerId="ADAL" clId="{ACC460FB-EDC5-55C8-B349-F928A764A37C}" dt="2025-10-01T11:36:53.398" v="6817" actId="1582"/>
          <ac:spMkLst>
            <pc:docMk/>
            <pc:sldMk cId="3976025681" sldId="851"/>
            <ac:spMk id="24" creationId="{776882EA-28FD-15BC-FC0E-3DFCE8D53C65}"/>
          </ac:spMkLst>
        </pc:spChg>
        <pc:spChg chg="add mod">
          <ac:chgData name="Aaron J Masino" userId="2136f450-c1a6-467a-901d-8891005589d6" providerId="ADAL" clId="{ACC460FB-EDC5-55C8-B349-F928A764A37C}" dt="2025-10-01T11:36:59.548" v="6819" actId="1076"/>
          <ac:spMkLst>
            <pc:docMk/>
            <pc:sldMk cId="3976025681" sldId="851"/>
            <ac:spMk id="25" creationId="{C02EF730-BAD1-F07B-67A1-C8E9B66A5898}"/>
          </ac:spMkLst>
        </pc:spChg>
        <pc:spChg chg="add mod">
          <ac:chgData name="Aaron J Masino" userId="2136f450-c1a6-467a-901d-8891005589d6" providerId="ADAL" clId="{ACC460FB-EDC5-55C8-B349-F928A764A37C}" dt="2025-10-01T11:37:09.133" v="6823" actId="1076"/>
          <ac:spMkLst>
            <pc:docMk/>
            <pc:sldMk cId="3976025681" sldId="851"/>
            <ac:spMk id="26" creationId="{24883E68-2712-DA5E-0F2A-F29AA83A72CA}"/>
          </ac:spMkLst>
        </pc:spChg>
        <pc:spChg chg="add mod">
          <ac:chgData name="Aaron J Masino" userId="2136f450-c1a6-467a-901d-8891005589d6" providerId="ADAL" clId="{ACC460FB-EDC5-55C8-B349-F928A764A37C}" dt="2025-10-01T11:37:22.667" v="6828" actId="1038"/>
          <ac:spMkLst>
            <pc:docMk/>
            <pc:sldMk cId="3976025681" sldId="851"/>
            <ac:spMk id="27" creationId="{43EFEA6F-58AC-AE05-1E33-E8D60757033E}"/>
          </ac:spMkLst>
        </pc:spChg>
        <pc:grpChg chg="del">
          <ac:chgData name="Aaron J Masino" userId="2136f450-c1a6-467a-901d-8891005589d6" providerId="ADAL" clId="{ACC460FB-EDC5-55C8-B349-F928A764A37C}" dt="2025-10-01T11:18:32.143" v="6363" actId="478"/>
          <ac:grpSpMkLst>
            <pc:docMk/>
            <pc:sldMk cId="3976025681" sldId="851"/>
            <ac:grpSpMk id="7" creationId="{C6220E4E-D950-1054-608E-B17C00D7E733}"/>
          </ac:grpSpMkLst>
        </pc:grpChg>
        <pc:grpChg chg="add">
          <ac:chgData name="Aaron J Masino" userId="2136f450-c1a6-467a-901d-8891005589d6" providerId="ADAL" clId="{ACC460FB-EDC5-55C8-B349-F928A764A37C}" dt="2025-10-01T11:31:43.754" v="6650" actId="164"/>
          <ac:grpSpMkLst>
            <pc:docMk/>
            <pc:sldMk cId="3976025681" sldId="851"/>
            <ac:grpSpMk id="17" creationId="{DCC6B3A6-27CF-4EEC-7108-0D11E5317F4F}"/>
          </ac:grpSpMkLst>
        </pc:grpChg>
        <pc:cxnChg chg="add mod">
          <ac:chgData name="Aaron J Masino" userId="2136f450-c1a6-467a-901d-8891005589d6" providerId="ADAL" clId="{ACC460FB-EDC5-55C8-B349-F928A764A37C}" dt="2025-10-01T11:32:17.920" v="6657" actId="208"/>
          <ac:cxnSpMkLst>
            <pc:docMk/>
            <pc:sldMk cId="3976025681" sldId="851"/>
            <ac:cxnSpMk id="19" creationId="{64CC6D8B-9B72-4431-FB16-734C25BE2131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01T11:49:23.919" v="7137" actId="207"/>
        <pc:sldMkLst>
          <pc:docMk/>
          <pc:sldMk cId="2037436689" sldId="852"/>
        </pc:sldMkLst>
        <pc:spChg chg="add mod">
          <ac:chgData name="Aaron J Masino" userId="2136f450-c1a6-467a-901d-8891005589d6" providerId="ADAL" clId="{ACC460FB-EDC5-55C8-B349-F928A764A37C}" dt="2025-10-01T11:45:10.517" v="6982"/>
          <ac:spMkLst>
            <pc:docMk/>
            <pc:sldMk cId="2037436689" sldId="852"/>
            <ac:spMk id="5" creationId="{F8E89255-7A70-DAA6-7863-E40308A89B4B}"/>
          </ac:spMkLst>
        </pc:spChg>
        <pc:spChg chg="add mod">
          <ac:chgData name="Aaron J Masino" userId="2136f450-c1a6-467a-901d-8891005589d6" providerId="ADAL" clId="{ACC460FB-EDC5-55C8-B349-F928A764A37C}" dt="2025-10-01T11:43:43.165" v="6946" actId="20577"/>
          <ac:spMkLst>
            <pc:docMk/>
            <pc:sldMk cId="2037436689" sldId="852"/>
            <ac:spMk id="7" creationId="{272074A6-6611-7999-99FA-5129B21A3815}"/>
          </ac:spMkLst>
        </pc:spChg>
        <pc:spChg chg="del topLvl">
          <ac:chgData name="Aaron J Masino" userId="2136f450-c1a6-467a-901d-8891005589d6" providerId="ADAL" clId="{ACC460FB-EDC5-55C8-B349-F928A764A37C}" dt="2025-10-01T11:39:19.857" v="6859" actId="478"/>
          <ac:spMkLst>
            <pc:docMk/>
            <pc:sldMk cId="2037436689" sldId="852"/>
            <ac:spMk id="9" creationId="{1C012021-D06E-B220-B19A-EFD966F47F4E}"/>
          </ac:spMkLst>
        </pc:spChg>
        <pc:spChg chg="topLvl">
          <ac:chgData name="Aaron J Masino" userId="2136f450-c1a6-467a-901d-8891005589d6" providerId="ADAL" clId="{ACC460FB-EDC5-55C8-B349-F928A764A37C}" dt="2025-10-01T11:39:15.305" v="6858" actId="165"/>
          <ac:spMkLst>
            <pc:docMk/>
            <pc:sldMk cId="2037436689" sldId="852"/>
            <ac:spMk id="10" creationId="{B0A4804E-D02F-FC4F-3334-665F7ACC9E0E}"/>
          </ac:spMkLst>
        </pc:spChg>
        <pc:spChg chg="add mod">
          <ac:chgData name="Aaron J Masino" userId="2136f450-c1a6-467a-901d-8891005589d6" providerId="ADAL" clId="{ACC460FB-EDC5-55C8-B349-F928A764A37C}" dt="2025-10-01T11:45:00.427" v="6970" actId="1035"/>
          <ac:spMkLst>
            <pc:docMk/>
            <pc:sldMk cId="2037436689" sldId="852"/>
            <ac:spMk id="11" creationId="{FE7C23D5-60D9-7AE8-862D-3A1E35DC8640}"/>
          </ac:spMkLst>
        </pc:spChg>
        <pc:spChg chg="mod">
          <ac:chgData name="Aaron J Masino" userId="2136f450-c1a6-467a-901d-8891005589d6" providerId="ADAL" clId="{ACC460FB-EDC5-55C8-B349-F928A764A37C}" dt="2025-10-01T11:43:40.509" v="6945" actId="14100"/>
          <ac:spMkLst>
            <pc:docMk/>
            <pc:sldMk cId="2037436689" sldId="852"/>
            <ac:spMk id="14" creationId="{CBBCF32B-4A6B-16FF-D31E-C4D1F844E3FB}"/>
          </ac:spMkLst>
        </pc:spChg>
        <pc:spChg chg="add mod">
          <ac:chgData name="Aaron J Masino" userId="2136f450-c1a6-467a-901d-8891005589d6" providerId="ADAL" clId="{ACC460FB-EDC5-55C8-B349-F928A764A37C}" dt="2025-10-01T11:45:05.873" v="6981" actId="1035"/>
          <ac:spMkLst>
            <pc:docMk/>
            <pc:sldMk cId="2037436689" sldId="852"/>
            <ac:spMk id="15" creationId="{44E1D44B-52B7-5326-C275-F3C5F4B3CB09}"/>
          </ac:spMkLst>
        </pc:spChg>
        <pc:spChg chg="mod">
          <ac:chgData name="Aaron J Masino" userId="2136f450-c1a6-467a-901d-8891005589d6" providerId="ADAL" clId="{ACC460FB-EDC5-55C8-B349-F928A764A37C}" dt="2025-10-01T11:42:48.456" v="6940" actId="14100"/>
          <ac:spMkLst>
            <pc:docMk/>
            <pc:sldMk cId="2037436689" sldId="852"/>
            <ac:spMk id="16" creationId="{EFDCD898-24E4-84CD-8F6B-D2B5F9199222}"/>
          </ac:spMkLst>
        </pc:spChg>
        <pc:spChg chg="add mod">
          <ac:chgData name="Aaron J Masino" userId="2136f450-c1a6-467a-901d-8891005589d6" providerId="ADAL" clId="{ACC460FB-EDC5-55C8-B349-F928A764A37C}" dt="2025-10-01T11:45:36.472" v="6989" actId="14100"/>
          <ac:spMkLst>
            <pc:docMk/>
            <pc:sldMk cId="2037436689" sldId="852"/>
            <ac:spMk id="20" creationId="{390D7830-115D-E5E3-F878-B92AC4DBFEC8}"/>
          </ac:spMkLst>
        </pc:spChg>
        <pc:spChg chg="mod">
          <ac:chgData name="Aaron J Masino" userId="2136f450-c1a6-467a-901d-8891005589d6" providerId="ADAL" clId="{ACC460FB-EDC5-55C8-B349-F928A764A37C}" dt="2025-10-01T11:49:23.919" v="7137" actId="207"/>
          <ac:spMkLst>
            <pc:docMk/>
            <pc:sldMk cId="2037436689" sldId="852"/>
            <ac:spMk id="22" creationId="{1B56A5C0-22F9-BA38-BCCB-744BA6F15095}"/>
          </ac:spMkLst>
        </pc:spChg>
        <pc:spChg chg="mod">
          <ac:chgData name="Aaron J Masino" userId="2136f450-c1a6-467a-901d-8891005589d6" providerId="ADAL" clId="{ACC460FB-EDC5-55C8-B349-F928A764A37C}" dt="2025-10-01T11:47:09.493" v="7135" actId="20577"/>
          <ac:spMkLst>
            <pc:docMk/>
            <pc:sldMk cId="2037436689" sldId="852"/>
            <ac:spMk id="23" creationId="{730149E4-B29B-D951-9E8B-0FF46AB73B22}"/>
          </ac:spMkLst>
        </pc:spChg>
        <pc:spChg chg="mod">
          <ac:chgData name="Aaron J Masino" userId="2136f450-c1a6-467a-901d-8891005589d6" providerId="ADAL" clId="{ACC460FB-EDC5-55C8-B349-F928A764A37C}" dt="2025-10-01T11:45:42.633" v="6990" actId="1076"/>
          <ac:spMkLst>
            <pc:docMk/>
            <pc:sldMk cId="2037436689" sldId="852"/>
            <ac:spMk id="27" creationId="{F174B52B-34FA-F2D7-F805-6CC3EED67686}"/>
          </ac:spMkLst>
        </pc:spChg>
        <pc:grpChg chg="del">
          <ac:chgData name="Aaron J Masino" userId="2136f450-c1a6-467a-901d-8891005589d6" providerId="ADAL" clId="{ACC460FB-EDC5-55C8-B349-F928A764A37C}" dt="2025-10-01T11:39:15.305" v="6858" actId="165"/>
          <ac:grpSpMkLst>
            <pc:docMk/>
            <pc:sldMk cId="2037436689" sldId="852"/>
            <ac:grpSpMk id="17" creationId="{BE9881FD-6A6D-8759-9791-D0D10EA76547}"/>
          </ac:grpSpMkLst>
        </pc:grpChg>
        <pc:cxnChg chg="del">
          <ac:chgData name="Aaron J Masino" userId="2136f450-c1a6-467a-901d-8891005589d6" providerId="ADAL" clId="{ACC460FB-EDC5-55C8-B349-F928A764A37C}" dt="2025-10-01T11:42:51.429" v="6941" actId="478"/>
          <ac:cxnSpMkLst>
            <pc:docMk/>
            <pc:sldMk cId="2037436689" sldId="852"/>
            <ac:cxnSpMk id="19" creationId="{DDFA6FD0-B0E2-FDAF-F033-EA2A19ED91EC}"/>
          </ac:cxnSpMkLst>
        </pc:cxnChg>
      </pc:sldChg>
      <pc:sldChg chg="new del">
        <pc:chgData name="Aaron J Masino" userId="2136f450-c1a6-467a-901d-8891005589d6" providerId="ADAL" clId="{ACC460FB-EDC5-55C8-B349-F928A764A37C}" dt="2025-10-01T11:59:01.461" v="7139" actId="680"/>
        <pc:sldMkLst>
          <pc:docMk/>
          <pc:sldMk cId="981528593" sldId="853"/>
        </pc:sldMkLst>
      </pc:sldChg>
      <pc:sldChg chg="addSp delSp modSp add mod">
        <pc:chgData name="Aaron J Masino" userId="2136f450-c1a6-467a-901d-8891005589d6" providerId="ADAL" clId="{ACC460FB-EDC5-55C8-B349-F928A764A37C}" dt="2025-10-01T17:21:34.370" v="13028" actId="14100"/>
        <pc:sldMkLst>
          <pc:docMk/>
          <pc:sldMk cId="3087796713" sldId="853"/>
        </pc:sldMkLst>
        <pc:spChg chg="mod">
          <ac:chgData name="Aaron J Masino" userId="2136f450-c1a6-467a-901d-8891005589d6" providerId="ADAL" clId="{ACC460FB-EDC5-55C8-B349-F928A764A37C}" dt="2025-10-01T17:20:16.351" v="12971" actId="14100"/>
          <ac:spMkLst>
            <pc:docMk/>
            <pc:sldMk cId="3087796713" sldId="853"/>
            <ac:spMk id="2" creationId="{B1F675A3-F305-3032-57DB-818A25DB47A0}"/>
          </ac:spMkLst>
        </pc:spChg>
        <pc:spChg chg="mod">
          <ac:chgData name="Aaron J Masino" userId="2136f450-c1a6-467a-901d-8891005589d6" providerId="ADAL" clId="{ACC460FB-EDC5-55C8-B349-F928A764A37C}" dt="2025-10-01T17:21:34.370" v="13028" actId="14100"/>
          <ac:spMkLst>
            <pc:docMk/>
            <pc:sldMk cId="3087796713" sldId="853"/>
            <ac:spMk id="3" creationId="{60EA99F2-8CAF-36C3-F96E-F5EFF48319C2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5" creationId="{15DF6CDF-1CC8-D21D-3F92-D5A121B3C333}"/>
          </ac:spMkLst>
        </pc:spChg>
        <pc:spChg chg="add del">
          <ac:chgData name="Aaron J Masino" userId="2136f450-c1a6-467a-901d-8891005589d6" providerId="ADAL" clId="{ACC460FB-EDC5-55C8-B349-F928A764A37C}" dt="2025-10-01T12:01:57.193" v="7298" actId="22"/>
          <ac:spMkLst>
            <pc:docMk/>
            <pc:sldMk cId="3087796713" sldId="853"/>
            <ac:spMk id="6" creationId="{18090481-3C48-F08F-4E9C-56427C55DA58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7" creationId="{0BC0054C-0ED9-354B-2BD0-3A5A17D24B90}"/>
          </ac:spMkLst>
        </pc:spChg>
        <pc:spChg chg="add mod">
          <ac:chgData name="Aaron J Masino" userId="2136f450-c1a6-467a-901d-8891005589d6" providerId="ADAL" clId="{ACC460FB-EDC5-55C8-B349-F928A764A37C}" dt="2025-10-01T12:41:59.758" v="7418"/>
          <ac:spMkLst>
            <pc:docMk/>
            <pc:sldMk cId="3087796713" sldId="853"/>
            <ac:spMk id="9" creationId="{76A75C4E-D2C7-6998-3AC5-142BABD7B514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10" creationId="{BBE936E5-588C-EA8A-7D89-2453F2C5666C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12" creationId="{46BADE53-ED1F-2EA7-458E-E495F559C7BB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14" creationId="{C4452D9C-090F-35A4-FA32-6036A230EEB1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16" creationId="{74FD1577-5B1C-988F-FDD5-C2120127B6EE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22" creationId="{8F851E8D-35F8-22EC-4610-31E654292402}"/>
          </ac:spMkLst>
        </pc:spChg>
        <pc:spChg chg="mod">
          <ac:chgData name="Aaron J Masino" userId="2136f450-c1a6-467a-901d-8891005589d6" providerId="ADAL" clId="{ACC460FB-EDC5-55C8-B349-F928A764A37C}" dt="2025-10-01T12:41:21.144" v="7415" actId="1076"/>
          <ac:spMkLst>
            <pc:docMk/>
            <pc:sldMk cId="3087796713" sldId="853"/>
            <ac:spMk id="23" creationId="{976C318C-83CF-31D9-9300-22F9938A3BC7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24" creationId="{38D1E8A6-B98F-CB7D-F9F5-3B1F919865CD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25" creationId="{4AF8F187-F68D-175D-2CE8-018E00F79061}"/>
          </ac:spMkLst>
        </pc:spChg>
        <pc:spChg chg="del">
          <ac:chgData name="Aaron J Masino" userId="2136f450-c1a6-467a-901d-8891005589d6" providerId="ADAL" clId="{ACC460FB-EDC5-55C8-B349-F928A764A37C}" dt="2025-10-01T12:00:29.025" v="7296" actId="478"/>
          <ac:spMkLst>
            <pc:docMk/>
            <pc:sldMk cId="3087796713" sldId="853"/>
            <ac:spMk id="27" creationId="{819E21DB-D965-C8FD-04C5-AEF1F8B91471}"/>
          </ac:spMkLst>
        </pc:spChg>
        <pc:picChg chg="add mod">
          <ac:chgData name="Aaron J Masino" userId="2136f450-c1a6-467a-901d-8891005589d6" providerId="ADAL" clId="{ACC460FB-EDC5-55C8-B349-F928A764A37C}" dt="2025-10-01T12:02:15.395" v="7302" actId="1076"/>
          <ac:picMkLst>
            <pc:docMk/>
            <pc:sldMk cId="3087796713" sldId="853"/>
            <ac:picMk id="8" creationId="{AD107090-47BE-A4FF-CB8F-A6C2D00F9984}"/>
          </ac:picMkLst>
        </pc:picChg>
      </pc:sldChg>
      <pc:sldChg chg="modSp new mod">
        <pc:chgData name="Aaron J Masino" userId="2136f450-c1a6-467a-901d-8891005589d6" providerId="ADAL" clId="{ACC460FB-EDC5-55C8-B349-F928A764A37C}" dt="2025-10-01T13:03:24.123" v="7816" actId="313"/>
        <pc:sldMkLst>
          <pc:docMk/>
          <pc:sldMk cId="680179073" sldId="854"/>
        </pc:sldMkLst>
        <pc:spChg chg="mod">
          <ac:chgData name="Aaron J Masino" userId="2136f450-c1a6-467a-901d-8891005589d6" providerId="ADAL" clId="{ACC460FB-EDC5-55C8-B349-F928A764A37C}" dt="2025-10-01T13:03:15.899" v="7814" actId="20577"/>
          <ac:spMkLst>
            <pc:docMk/>
            <pc:sldMk cId="680179073" sldId="854"/>
            <ac:spMk id="2" creationId="{0699FF5E-A840-9A14-E41E-31A6460F9B33}"/>
          </ac:spMkLst>
        </pc:spChg>
        <pc:spChg chg="mod">
          <ac:chgData name="Aaron J Masino" userId="2136f450-c1a6-467a-901d-8891005589d6" providerId="ADAL" clId="{ACC460FB-EDC5-55C8-B349-F928A764A37C}" dt="2025-10-01T13:03:24.123" v="7816" actId="313"/>
          <ac:spMkLst>
            <pc:docMk/>
            <pc:sldMk cId="680179073" sldId="854"/>
            <ac:spMk id="3" creationId="{3D0C16AA-AD54-3AFD-68BC-3FA8418A9D98}"/>
          </ac:spMkLst>
        </pc:spChg>
      </pc:sldChg>
      <pc:sldChg chg="modSp add mod">
        <pc:chgData name="Aaron J Masino" userId="2136f450-c1a6-467a-901d-8891005589d6" providerId="ADAL" clId="{ACC460FB-EDC5-55C8-B349-F928A764A37C}" dt="2025-10-01T13:06:36.407" v="7860" actId="20577"/>
        <pc:sldMkLst>
          <pc:docMk/>
          <pc:sldMk cId="79489106" sldId="855"/>
        </pc:sldMkLst>
        <pc:spChg chg="mod">
          <ac:chgData name="Aaron J Masino" userId="2136f450-c1a6-467a-901d-8891005589d6" providerId="ADAL" clId="{ACC460FB-EDC5-55C8-B349-F928A764A37C}" dt="2025-10-01T13:06:36.407" v="7860" actId="20577"/>
          <ac:spMkLst>
            <pc:docMk/>
            <pc:sldMk cId="79489106" sldId="855"/>
            <ac:spMk id="2" creationId="{8C832A87-355E-7DA7-FDD1-8735F7C68911}"/>
          </ac:spMkLst>
        </pc:spChg>
      </pc:sldChg>
      <pc:sldChg chg="new del">
        <pc:chgData name="Aaron J Masino" userId="2136f450-c1a6-467a-901d-8891005589d6" providerId="ADAL" clId="{ACC460FB-EDC5-55C8-B349-F928A764A37C}" dt="2025-10-01T13:06:18.956" v="7818" actId="680"/>
        <pc:sldMkLst>
          <pc:docMk/>
          <pc:sldMk cId="2639222610" sldId="855"/>
        </pc:sldMkLst>
      </pc:sldChg>
      <pc:sldChg chg="addSp delSp modSp new mod">
        <pc:chgData name="Aaron J Masino" userId="2136f450-c1a6-467a-901d-8891005589d6" providerId="ADAL" clId="{ACC460FB-EDC5-55C8-B349-F928A764A37C}" dt="2025-10-01T13:28:07.365" v="8835" actId="20577"/>
        <pc:sldMkLst>
          <pc:docMk/>
          <pc:sldMk cId="373575647" sldId="856"/>
        </pc:sldMkLst>
        <pc:spChg chg="mod">
          <ac:chgData name="Aaron J Masino" userId="2136f450-c1a6-467a-901d-8891005589d6" providerId="ADAL" clId="{ACC460FB-EDC5-55C8-B349-F928A764A37C}" dt="2025-10-01T13:23:33.306" v="8401" actId="20577"/>
          <ac:spMkLst>
            <pc:docMk/>
            <pc:sldMk cId="373575647" sldId="856"/>
            <ac:spMk id="2" creationId="{BCCD1FCE-2512-4469-9094-8D6148F65BC8}"/>
          </ac:spMkLst>
        </pc:spChg>
        <pc:spChg chg="mod">
          <ac:chgData name="Aaron J Masino" userId="2136f450-c1a6-467a-901d-8891005589d6" providerId="ADAL" clId="{ACC460FB-EDC5-55C8-B349-F928A764A37C}" dt="2025-10-01T13:28:07.365" v="8835" actId="20577"/>
          <ac:spMkLst>
            <pc:docMk/>
            <pc:sldMk cId="373575647" sldId="856"/>
            <ac:spMk id="3" creationId="{2C38D73D-148F-B73B-5BED-65BAC14AD2CC}"/>
          </ac:spMkLst>
        </pc:spChg>
        <pc:picChg chg="add del mod">
          <ac:chgData name="Aaron J Masino" userId="2136f450-c1a6-467a-901d-8891005589d6" providerId="ADAL" clId="{ACC460FB-EDC5-55C8-B349-F928A764A37C}" dt="2025-10-01T13:27:47.686" v="8821" actId="478"/>
          <ac:picMkLst>
            <pc:docMk/>
            <pc:sldMk cId="373575647" sldId="856"/>
            <ac:picMk id="4" creationId="{7B319687-A643-3ECA-3AA0-11CD7794D3DE}"/>
          </ac:picMkLst>
        </pc:picChg>
      </pc:sldChg>
      <pc:sldChg chg="modSp add">
        <pc:chgData name="Aaron J Masino" userId="2136f450-c1a6-467a-901d-8891005589d6" providerId="ADAL" clId="{ACC460FB-EDC5-55C8-B349-F928A764A37C}" dt="2025-10-01T13:29:42.419" v="8837" actId="20577"/>
        <pc:sldMkLst>
          <pc:docMk/>
          <pc:sldMk cId="3628876785" sldId="891"/>
        </pc:sldMkLst>
        <pc:spChg chg="mod">
          <ac:chgData name="Aaron J Masino" userId="2136f450-c1a6-467a-901d-8891005589d6" providerId="ADAL" clId="{ACC460FB-EDC5-55C8-B349-F928A764A37C}" dt="2025-10-01T13:29:42.419" v="8837" actId="20577"/>
          <ac:spMkLst>
            <pc:docMk/>
            <pc:sldMk cId="3628876785" sldId="891"/>
            <ac:spMk id="3" creationId="{6B48ED2E-7185-F63B-0487-A3530FD58DEF}"/>
          </ac:spMkLst>
        </pc:spChg>
      </pc:sldChg>
      <pc:sldChg chg="add">
        <pc:chgData name="Aaron J Masino" userId="2136f450-c1a6-467a-901d-8891005589d6" providerId="ADAL" clId="{ACC460FB-EDC5-55C8-B349-F928A764A37C}" dt="2025-10-01T13:30:43.304" v="8838"/>
        <pc:sldMkLst>
          <pc:docMk/>
          <pc:sldMk cId="2660786299" sldId="892"/>
        </pc:sldMkLst>
      </pc:sldChg>
      <pc:sldChg chg="add modAnim">
        <pc:chgData name="Aaron J Masino" userId="2136f450-c1a6-467a-901d-8891005589d6" providerId="ADAL" clId="{ACC460FB-EDC5-55C8-B349-F928A764A37C}" dt="2025-10-01T14:37:19.025" v="8884"/>
        <pc:sldMkLst>
          <pc:docMk/>
          <pc:sldMk cId="3822081351" sldId="893"/>
        </pc:sldMkLst>
      </pc:sldChg>
      <pc:sldChg chg="modSp add mod modNotesTx">
        <pc:chgData name="Aaron J Masino" userId="2136f450-c1a6-467a-901d-8891005589d6" providerId="ADAL" clId="{ACC460FB-EDC5-55C8-B349-F928A764A37C}" dt="2025-10-01T14:36:18.919" v="8875" actId="20577"/>
        <pc:sldMkLst>
          <pc:docMk/>
          <pc:sldMk cId="1486350248" sldId="921"/>
        </pc:sldMkLst>
        <pc:spChg chg="mod">
          <ac:chgData name="Aaron J Masino" userId="2136f450-c1a6-467a-901d-8891005589d6" providerId="ADAL" clId="{ACC460FB-EDC5-55C8-B349-F928A764A37C}" dt="2025-10-01T13:33:34.686" v="8874" actId="20577"/>
          <ac:spMkLst>
            <pc:docMk/>
            <pc:sldMk cId="1486350248" sldId="921"/>
            <ac:spMk id="3" creationId="{088404A4-C6F1-DC20-891F-264CE8614171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01T14:45:17.115" v="9153" actId="20577"/>
        <pc:sldMkLst>
          <pc:docMk/>
          <pc:sldMk cId="3140087390" sldId="922"/>
        </pc:sldMkLst>
        <pc:spChg chg="mod">
          <ac:chgData name="Aaron J Masino" userId="2136f450-c1a6-467a-901d-8891005589d6" providerId="ADAL" clId="{ACC460FB-EDC5-55C8-B349-F928A764A37C}" dt="2025-10-01T14:37:42.958" v="8905" actId="20577"/>
          <ac:spMkLst>
            <pc:docMk/>
            <pc:sldMk cId="3140087390" sldId="922"/>
            <ac:spMk id="3" creationId="{AB79DF7B-C6EC-26B2-18CD-2E20C4A62FAB}"/>
          </ac:spMkLst>
        </pc:spChg>
        <pc:spChg chg="add mod topLvl">
          <ac:chgData name="Aaron J Masino" userId="2136f450-c1a6-467a-901d-8891005589d6" providerId="ADAL" clId="{ACC460FB-EDC5-55C8-B349-F928A764A37C}" dt="2025-10-01T14:39:19.686" v="8915" actId="14100"/>
          <ac:spMkLst>
            <pc:docMk/>
            <pc:sldMk cId="3140087390" sldId="922"/>
            <ac:spMk id="7" creationId="{89B71BC5-B9D8-8F95-D75A-36AD86BC81E7}"/>
          </ac:spMkLst>
        </pc:spChg>
        <pc:spChg chg="add mod">
          <ac:chgData name="Aaron J Masino" userId="2136f450-c1a6-467a-901d-8891005589d6" providerId="ADAL" clId="{ACC460FB-EDC5-55C8-B349-F928A764A37C}" dt="2025-10-01T14:39:45.777" v="8922" actId="2085"/>
          <ac:spMkLst>
            <pc:docMk/>
            <pc:sldMk cId="3140087390" sldId="922"/>
            <ac:spMk id="10" creationId="{6C9F0D73-CF96-8F6E-BC72-4FE7BC93A24B}"/>
          </ac:spMkLst>
        </pc:spChg>
        <pc:spChg chg="add mod">
          <ac:chgData name="Aaron J Masino" userId="2136f450-c1a6-467a-901d-8891005589d6" providerId="ADAL" clId="{ACC460FB-EDC5-55C8-B349-F928A764A37C}" dt="2025-10-01T14:43:56.622" v="9008" actId="20577"/>
          <ac:spMkLst>
            <pc:docMk/>
            <pc:sldMk cId="3140087390" sldId="922"/>
            <ac:spMk id="12" creationId="{D5A3C94A-93BF-F4F0-E429-7F7D5D9719B2}"/>
          </ac:spMkLst>
        </pc:spChg>
        <pc:spChg chg="add mod">
          <ac:chgData name="Aaron J Masino" userId="2136f450-c1a6-467a-901d-8891005589d6" providerId="ADAL" clId="{ACC460FB-EDC5-55C8-B349-F928A764A37C}" dt="2025-10-01T14:45:17.115" v="9153" actId="20577"/>
          <ac:spMkLst>
            <pc:docMk/>
            <pc:sldMk cId="3140087390" sldId="922"/>
            <ac:spMk id="13" creationId="{DE1676C5-3267-C673-75D6-34623FFD4E0B}"/>
          </ac:spMkLst>
        </pc:spChg>
        <pc:grpChg chg="add del">
          <ac:chgData name="Aaron J Masino" userId="2136f450-c1a6-467a-901d-8891005589d6" providerId="ADAL" clId="{ACC460FB-EDC5-55C8-B349-F928A764A37C}" dt="2025-10-01T14:39:10.752" v="8914" actId="164"/>
          <ac:grpSpMkLst>
            <pc:docMk/>
            <pc:sldMk cId="3140087390" sldId="922"/>
            <ac:grpSpMk id="8" creationId="{3A9912FC-D837-F4AE-5C4B-EEAE354F0B3A}"/>
          </ac:grpSpMkLst>
        </pc:grpChg>
        <pc:grpChg chg="add">
          <ac:chgData name="Aaron J Masino" userId="2136f450-c1a6-467a-901d-8891005589d6" providerId="ADAL" clId="{ACC460FB-EDC5-55C8-B349-F928A764A37C}" dt="2025-10-01T14:39:26.922" v="8916" actId="164"/>
          <ac:grpSpMkLst>
            <pc:docMk/>
            <pc:sldMk cId="3140087390" sldId="922"/>
            <ac:grpSpMk id="9" creationId="{2A523F2B-433F-C450-239C-30A98B8038A8}"/>
          </ac:grpSpMkLst>
        </pc:grpChg>
        <pc:grpChg chg="add">
          <ac:chgData name="Aaron J Masino" userId="2136f450-c1a6-467a-901d-8891005589d6" providerId="ADAL" clId="{ACC460FB-EDC5-55C8-B349-F928A764A37C}" dt="2025-10-01T14:39:50.945" v="8923" actId="164"/>
          <ac:grpSpMkLst>
            <pc:docMk/>
            <pc:sldMk cId="3140087390" sldId="922"/>
            <ac:grpSpMk id="11" creationId="{67035093-3D9F-2110-AE98-8D277002E070}"/>
          </ac:grpSpMkLst>
        </pc:grpChg>
        <pc:picChg chg="del">
          <ac:chgData name="Aaron J Masino" userId="2136f450-c1a6-467a-901d-8891005589d6" providerId="ADAL" clId="{ACC460FB-EDC5-55C8-B349-F928A764A37C}" dt="2025-10-01T14:36:58.922" v="8877" actId="478"/>
          <ac:picMkLst>
            <pc:docMk/>
            <pc:sldMk cId="3140087390" sldId="922"/>
            <ac:picMk id="4" creationId="{14E5F441-FCFC-696A-B0BD-297D8AB8BBA0}"/>
          </ac:picMkLst>
        </pc:picChg>
        <pc:picChg chg="add mod topLvl">
          <ac:chgData name="Aaron J Masino" userId="2136f450-c1a6-467a-901d-8891005589d6" providerId="ADAL" clId="{ACC460FB-EDC5-55C8-B349-F928A764A37C}" dt="2025-10-01T14:39:10.752" v="8914" actId="164"/>
          <ac:picMkLst>
            <pc:docMk/>
            <pc:sldMk cId="3140087390" sldId="922"/>
            <ac:picMk id="6" creationId="{962A6C4A-9477-9E37-EDB8-8067EBE970C7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10-01T15:18:06.544" v="10262" actId="207"/>
        <pc:sldMkLst>
          <pc:docMk/>
          <pc:sldMk cId="2747931787" sldId="923"/>
        </pc:sldMkLst>
        <pc:spChg chg="mod">
          <ac:chgData name="Aaron J Masino" userId="2136f450-c1a6-467a-901d-8891005589d6" providerId="ADAL" clId="{ACC460FB-EDC5-55C8-B349-F928A764A37C}" dt="2025-10-01T14:45:41.803" v="9178" actId="20577"/>
          <ac:spMkLst>
            <pc:docMk/>
            <pc:sldMk cId="2747931787" sldId="923"/>
            <ac:spMk id="2" creationId="{48D20DC4-2ECA-97F1-59B8-F552CE9CC7DC}"/>
          </ac:spMkLst>
        </pc:spChg>
        <pc:spChg chg="mod">
          <ac:chgData name="Aaron J Masino" userId="2136f450-c1a6-467a-901d-8891005589d6" providerId="ADAL" clId="{ACC460FB-EDC5-55C8-B349-F928A764A37C}" dt="2025-10-01T15:18:06.544" v="10262" actId="207"/>
          <ac:spMkLst>
            <pc:docMk/>
            <pc:sldMk cId="2747931787" sldId="923"/>
            <ac:spMk id="3" creationId="{0BFA3C60-0B45-4334-E66F-A838CA59BCBA}"/>
          </ac:spMkLst>
        </pc:spChg>
        <pc:spChg chg="add mod">
          <ac:chgData name="Aaron J Masino" userId="2136f450-c1a6-467a-901d-8891005589d6" providerId="ADAL" clId="{ACC460FB-EDC5-55C8-B349-F928A764A37C}" dt="2025-10-01T14:49:42.312" v="9334"/>
          <ac:spMkLst>
            <pc:docMk/>
            <pc:sldMk cId="2747931787" sldId="923"/>
            <ac:spMk id="5" creationId="{47AAADA7-F0E2-951A-8677-9698F9F62C1F}"/>
          </ac:spMkLst>
        </pc:spChg>
        <pc:picChg chg="add del mod">
          <ac:chgData name="Aaron J Masino" userId="2136f450-c1a6-467a-901d-8891005589d6" providerId="ADAL" clId="{ACC460FB-EDC5-55C8-B349-F928A764A37C}" dt="2025-10-01T15:05:43.274" v="9644" actId="478"/>
          <ac:picMkLst>
            <pc:docMk/>
            <pc:sldMk cId="2747931787" sldId="923"/>
            <ac:picMk id="4" creationId="{A63062AE-BE7C-8891-E196-6119ED4EF240}"/>
          </ac:picMkLst>
        </pc:picChg>
        <pc:picChg chg="add mod">
          <ac:chgData name="Aaron J Masino" userId="2136f450-c1a6-467a-901d-8891005589d6" providerId="ADAL" clId="{ACC460FB-EDC5-55C8-B349-F928A764A37C}" dt="2025-10-01T15:17:29.147" v="10257" actId="1076"/>
          <ac:picMkLst>
            <pc:docMk/>
            <pc:sldMk cId="2747931787" sldId="923"/>
            <ac:picMk id="6" creationId="{2AE9C731-96FF-D484-B809-D26B0553C60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1T15:17:40.321" v="10259"/>
        <pc:sldMkLst>
          <pc:docMk/>
          <pc:sldMk cId="3471058025" sldId="924"/>
        </pc:sldMkLst>
        <pc:spChg chg="mod">
          <ac:chgData name="Aaron J Masino" userId="2136f450-c1a6-467a-901d-8891005589d6" providerId="ADAL" clId="{ACC460FB-EDC5-55C8-B349-F928A764A37C}" dt="2025-10-01T15:10:03.567" v="9759" actId="20577"/>
          <ac:spMkLst>
            <pc:docMk/>
            <pc:sldMk cId="3471058025" sldId="924"/>
            <ac:spMk id="2" creationId="{C586DE40-E82D-07BE-0566-F07891B0E875}"/>
          </ac:spMkLst>
        </pc:spChg>
        <pc:spChg chg="mod">
          <ac:chgData name="Aaron J Masino" userId="2136f450-c1a6-467a-901d-8891005589d6" providerId="ADAL" clId="{ACC460FB-EDC5-55C8-B349-F928A764A37C}" dt="2025-10-01T15:16:21.712" v="10212" actId="20577"/>
          <ac:spMkLst>
            <pc:docMk/>
            <pc:sldMk cId="3471058025" sldId="924"/>
            <ac:spMk id="3" creationId="{444B1A64-C6B4-5922-BFED-EB10329FB9F8}"/>
          </ac:spMkLst>
        </pc:spChg>
        <pc:picChg chg="add mod">
          <ac:chgData name="Aaron J Masino" userId="2136f450-c1a6-467a-901d-8891005589d6" providerId="ADAL" clId="{ACC460FB-EDC5-55C8-B349-F928A764A37C}" dt="2025-10-01T15:17:40.321" v="10259"/>
          <ac:picMkLst>
            <pc:docMk/>
            <pc:sldMk cId="3471058025" sldId="924"/>
            <ac:picMk id="4" creationId="{25BDF780-FC11-46B6-04F2-0C365EFF1029}"/>
          </ac:picMkLst>
        </pc:picChg>
        <pc:picChg chg="del">
          <ac:chgData name="Aaron J Masino" userId="2136f450-c1a6-467a-901d-8891005589d6" providerId="ADAL" clId="{ACC460FB-EDC5-55C8-B349-F928A764A37C}" dt="2025-10-01T15:17:40.012" v="10258" actId="478"/>
          <ac:picMkLst>
            <pc:docMk/>
            <pc:sldMk cId="3471058025" sldId="924"/>
            <ac:picMk id="6" creationId="{8207E7EB-A9A8-FA73-A727-2B556DD8901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1T15:22:08.176" v="10360" actId="207"/>
        <pc:sldMkLst>
          <pc:docMk/>
          <pc:sldMk cId="4133958612" sldId="925"/>
        </pc:sldMkLst>
        <pc:spChg chg="mod">
          <ac:chgData name="Aaron J Masino" userId="2136f450-c1a6-467a-901d-8891005589d6" providerId="ADAL" clId="{ACC460FB-EDC5-55C8-B349-F928A764A37C}" dt="2025-10-01T15:22:08.176" v="10360" actId="207"/>
          <ac:spMkLst>
            <pc:docMk/>
            <pc:sldMk cId="4133958612" sldId="925"/>
            <ac:spMk id="3" creationId="{F166A102-F775-B904-7BEE-65BC6A209269}"/>
          </ac:spMkLst>
        </pc:spChg>
        <pc:picChg chg="add mod">
          <ac:chgData name="Aaron J Masino" userId="2136f450-c1a6-467a-901d-8891005589d6" providerId="ADAL" clId="{ACC460FB-EDC5-55C8-B349-F928A764A37C}" dt="2025-10-01T15:21:02.411" v="10351" actId="1076"/>
          <ac:picMkLst>
            <pc:docMk/>
            <pc:sldMk cId="4133958612" sldId="925"/>
            <ac:picMk id="4" creationId="{89017858-57DE-9504-B740-987FD9775DE0}"/>
          </ac:picMkLst>
        </pc:picChg>
        <pc:picChg chg="del">
          <ac:chgData name="Aaron J Masino" userId="2136f450-c1a6-467a-901d-8891005589d6" providerId="ADAL" clId="{ACC460FB-EDC5-55C8-B349-F928A764A37C}" dt="2025-10-01T15:17:44.176" v="10260" actId="478"/>
          <ac:picMkLst>
            <pc:docMk/>
            <pc:sldMk cId="4133958612" sldId="925"/>
            <ac:picMk id="6" creationId="{BE7F0508-54E2-33AF-CE55-12959919C661}"/>
          </ac:picMkLst>
        </pc:picChg>
      </pc:sldChg>
      <pc:sldChg chg="modSp add mod">
        <pc:chgData name="Aaron J Masino" userId="2136f450-c1a6-467a-901d-8891005589d6" providerId="ADAL" clId="{ACC460FB-EDC5-55C8-B349-F928A764A37C}" dt="2025-10-01T16:12:54.641" v="11477" actId="20577"/>
        <pc:sldMkLst>
          <pc:docMk/>
          <pc:sldMk cId="4183277877" sldId="926"/>
        </pc:sldMkLst>
        <pc:spChg chg="mod">
          <ac:chgData name="Aaron J Masino" userId="2136f450-c1a6-467a-901d-8891005589d6" providerId="ADAL" clId="{ACC460FB-EDC5-55C8-B349-F928A764A37C}" dt="2025-10-01T15:23:57.762" v="10383" actId="20577"/>
          <ac:spMkLst>
            <pc:docMk/>
            <pc:sldMk cId="4183277877" sldId="926"/>
            <ac:spMk id="2" creationId="{8A5D21AD-59ED-D4D7-609D-046A52BEB5A1}"/>
          </ac:spMkLst>
        </pc:spChg>
        <pc:spChg chg="mod">
          <ac:chgData name="Aaron J Masino" userId="2136f450-c1a6-467a-901d-8891005589d6" providerId="ADAL" clId="{ACC460FB-EDC5-55C8-B349-F928A764A37C}" dt="2025-10-01T16:12:54.641" v="11477" actId="20577"/>
          <ac:spMkLst>
            <pc:docMk/>
            <pc:sldMk cId="4183277877" sldId="926"/>
            <ac:spMk id="3" creationId="{6BF780C9-85A0-3C8F-5792-752FBC42B4DE}"/>
          </ac:spMkLst>
        </pc:spChg>
      </pc:sldChg>
      <pc:sldChg chg="modSp add mod">
        <pc:chgData name="Aaron J Masino" userId="2136f450-c1a6-467a-901d-8891005589d6" providerId="ADAL" clId="{ACC460FB-EDC5-55C8-B349-F928A764A37C}" dt="2025-10-01T16:20:03.941" v="12046" actId="20577"/>
        <pc:sldMkLst>
          <pc:docMk/>
          <pc:sldMk cId="3783553594" sldId="927"/>
        </pc:sldMkLst>
        <pc:spChg chg="mod">
          <ac:chgData name="Aaron J Masino" userId="2136f450-c1a6-467a-901d-8891005589d6" providerId="ADAL" clId="{ACC460FB-EDC5-55C8-B349-F928A764A37C}" dt="2025-10-01T16:20:03.941" v="12046" actId="20577"/>
          <ac:spMkLst>
            <pc:docMk/>
            <pc:sldMk cId="3783553594" sldId="927"/>
            <ac:spMk id="3" creationId="{E5B8DF6D-A9F1-29AB-FA58-D36DFA33E073}"/>
          </ac:spMkLst>
        </pc:spChg>
      </pc:sldChg>
      <pc:sldChg chg="addSp modSp add mod">
        <pc:chgData name="Aaron J Masino" userId="2136f450-c1a6-467a-901d-8891005589d6" providerId="ADAL" clId="{ACC460FB-EDC5-55C8-B349-F928A764A37C}" dt="2025-10-01T16:28:49.433" v="12358" actId="14100"/>
        <pc:sldMkLst>
          <pc:docMk/>
          <pc:sldMk cId="33268015" sldId="928"/>
        </pc:sldMkLst>
        <pc:spChg chg="mod">
          <ac:chgData name="Aaron J Masino" userId="2136f450-c1a6-467a-901d-8891005589d6" providerId="ADAL" clId="{ACC460FB-EDC5-55C8-B349-F928A764A37C}" dt="2025-10-01T16:28:04.757" v="12348" actId="207"/>
          <ac:spMkLst>
            <pc:docMk/>
            <pc:sldMk cId="33268015" sldId="928"/>
            <ac:spMk id="3" creationId="{C3F97159-F4DE-0AC5-039E-8583BF954E02}"/>
          </ac:spMkLst>
        </pc:spChg>
        <pc:spChg chg="add mod">
          <ac:chgData name="Aaron J Masino" userId="2136f450-c1a6-467a-901d-8891005589d6" providerId="ADAL" clId="{ACC460FB-EDC5-55C8-B349-F928A764A37C}" dt="2025-10-01T16:28:49.433" v="12358" actId="14100"/>
          <ac:spMkLst>
            <pc:docMk/>
            <pc:sldMk cId="33268015" sldId="928"/>
            <ac:spMk id="6" creationId="{5900C3A4-3DF2-A96E-CAE3-3895806AB1B8}"/>
          </ac:spMkLst>
        </pc:spChg>
      </pc:sldChg>
      <pc:sldChg chg="modSp add mod">
        <pc:chgData name="Aaron J Masino" userId="2136f450-c1a6-467a-901d-8891005589d6" providerId="ADAL" clId="{ACC460FB-EDC5-55C8-B349-F928A764A37C}" dt="2025-10-01T16:28:44.727" v="12357" actId="14100"/>
        <pc:sldMkLst>
          <pc:docMk/>
          <pc:sldMk cId="690663316" sldId="929"/>
        </pc:sldMkLst>
        <pc:spChg chg="mod">
          <ac:chgData name="Aaron J Masino" userId="2136f450-c1a6-467a-901d-8891005589d6" providerId="ADAL" clId="{ACC460FB-EDC5-55C8-B349-F928A764A37C}" dt="2025-10-01T16:28:29.762" v="12351" actId="20577"/>
          <ac:spMkLst>
            <pc:docMk/>
            <pc:sldMk cId="690663316" sldId="929"/>
            <ac:spMk id="3" creationId="{67781A62-9FFD-3777-0D9D-6C3D54601C6D}"/>
          </ac:spMkLst>
        </pc:spChg>
        <pc:spChg chg="mod">
          <ac:chgData name="Aaron J Masino" userId="2136f450-c1a6-467a-901d-8891005589d6" providerId="ADAL" clId="{ACC460FB-EDC5-55C8-B349-F928A764A37C}" dt="2025-10-01T16:28:44.727" v="12357" actId="14100"/>
          <ac:spMkLst>
            <pc:docMk/>
            <pc:sldMk cId="690663316" sldId="929"/>
            <ac:spMk id="6" creationId="{1E45370E-9A8A-74B1-4927-DBB86D574323}"/>
          </ac:spMkLst>
        </pc:spChg>
      </pc:sldChg>
      <pc:sldChg chg="modSp add mod">
        <pc:chgData name="Aaron J Masino" userId="2136f450-c1a6-467a-901d-8891005589d6" providerId="ADAL" clId="{ACC460FB-EDC5-55C8-B349-F928A764A37C}" dt="2025-10-01T16:29:38.795" v="12399" actId="20577"/>
        <pc:sldMkLst>
          <pc:docMk/>
          <pc:sldMk cId="2528371176" sldId="930"/>
        </pc:sldMkLst>
        <pc:spChg chg="mod">
          <ac:chgData name="Aaron J Masino" userId="2136f450-c1a6-467a-901d-8891005589d6" providerId="ADAL" clId="{ACC460FB-EDC5-55C8-B349-F928A764A37C}" dt="2025-10-01T16:29:10.701" v="12364" actId="20577"/>
          <ac:spMkLst>
            <pc:docMk/>
            <pc:sldMk cId="2528371176" sldId="930"/>
            <ac:spMk id="3" creationId="{2CAFD1CE-B0AA-DB50-3477-D84922E1C0EF}"/>
          </ac:spMkLst>
        </pc:spChg>
        <pc:spChg chg="mod">
          <ac:chgData name="Aaron J Masino" userId="2136f450-c1a6-467a-901d-8891005589d6" providerId="ADAL" clId="{ACC460FB-EDC5-55C8-B349-F928A764A37C}" dt="2025-10-01T16:29:38.795" v="12399" actId="20577"/>
          <ac:spMkLst>
            <pc:docMk/>
            <pc:sldMk cId="2528371176" sldId="930"/>
            <ac:spMk id="6" creationId="{F72E8362-6A72-EB3F-510E-F8BBA39E91E2}"/>
          </ac:spMkLst>
        </pc:spChg>
      </pc:sldChg>
      <pc:sldChg chg="addSp modSp new mod modClrScheme chgLayout">
        <pc:chgData name="Aaron J Masino" userId="2136f450-c1a6-467a-901d-8891005589d6" providerId="ADAL" clId="{ACC460FB-EDC5-55C8-B349-F928A764A37C}" dt="2025-10-01T17:27:20.331" v="13133" actId="26606"/>
        <pc:sldMkLst>
          <pc:docMk/>
          <pc:sldMk cId="274615491" sldId="931"/>
        </pc:sldMkLst>
        <pc:spChg chg="mod">
          <ac:chgData name="Aaron J Masino" userId="2136f450-c1a6-467a-901d-8891005589d6" providerId="ADAL" clId="{ACC460FB-EDC5-55C8-B349-F928A764A37C}" dt="2025-10-01T17:27:20.331" v="13133" actId="26606"/>
          <ac:spMkLst>
            <pc:docMk/>
            <pc:sldMk cId="274615491" sldId="931"/>
            <ac:spMk id="2" creationId="{7CA6B27F-4CD6-6057-1B67-6BF67570F4DC}"/>
          </ac:spMkLst>
        </pc:spChg>
        <pc:spChg chg="mod ord">
          <ac:chgData name="Aaron J Masino" userId="2136f450-c1a6-467a-901d-8891005589d6" providerId="ADAL" clId="{ACC460FB-EDC5-55C8-B349-F928A764A37C}" dt="2025-10-01T17:27:20.331" v="13133" actId="26606"/>
          <ac:spMkLst>
            <pc:docMk/>
            <pc:sldMk cId="274615491" sldId="931"/>
            <ac:spMk id="3" creationId="{08E8AEAA-0141-3A72-3D6D-E23234B14F6D}"/>
          </ac:spMkLst>
        </pc:spChg>
        <pc:picChg chg="add mod ord">
          <ac:chgData name="Aaron J Masino" userId="2136f450-c1a6-467a-901d-8891005589d6" providerId="ADAL" clId="{ACC460FB-EDC5-55C8-B349-F928A764A37C}" dt="2025-10-01T17:27:20.331" v="13133" actId="26606"/>
          <ac:picMkLst>
            <pc:docMk/>
            <pc:sldMk cId="274615491" sldId="931"/>
            <ac:picMk id="4" creationId="{DDDA9A87-0A23-B240-CF2A-AEC0ED61556B}"/>
          </ac:picMkLst>
        </pc:picChg>
      </pc:sldChg>
      <pc:sldChg chg="modSp add del mod">
        <pc:chgData name="Aaron J Masino" userId="2136f450-c1a6-467a-901d-8891005589d6" providerId="ADAL" clId="{ACC460FB-EDC5-55C8-B349-F928A764A37C}" dt="2025-10-01T17:03:31.273" v="12522" actId="2696"/>
        <pc:sldMkLst>
          <pc:docMk/>
          <pc:sldMk cId="2376598955" sldId="931"/>
        </pc:sldMkLst>
        <pc:spChg chg="mod">
          <ac:chgData name="Aaron J Masino" userId="2136f450-c1a6-467a-901d-8891005589d6" providerId="ADAL" clId="{ACC460FB-EDC5-55C8-B349-F928A764A37C}" dt="2025-10-01T16:49:21.898" v="12466" actId="20577"/>
          <ac:spMkLst>
            <pc:docMk/>
            <pc:sldMk cId="2376598955" sldId="931"/>
            <ac:spMk id="2" creationId="{34790AFA-2A5D-B88C-E117-3764B5C93354}"/>
          </ac:spMkLst>
        </pc:spChg>
      </pc:sldChg>
      <pc:sldChg chg="new del">
        <pc:chgData name="Aaron J Masino" userId="2136f450-c1a6-467a-901d-8891005589d6" providerId="ADAL" clId="{ACC460FB-EDC5-55C8-B349-F928A764A37C}" dt="2025-10-01T17:13:36.140" v="12587" actId="680"/>
        <pc:sldMkLst>
          <pc:docMk/>
          <pc:sldMk cId="1071718223" sldId="932"/>
        </pc:sldMkLst>
      </pc:sldChg>
      <pc:sldChg chg="addSp modSp add mod">
        <pc:chgData name="Aaron J Masino" userId="2136f450-c1a6-467a-901d-8891005589d6" providerId="ADAL" clId="{ACC460FB-EDC5-55C8-B349-F928A764A37C}" dt="2025-10-01T17:18:39.810" v="12945" actId="1076"/>
        <pc:sldMkLst>
          <pc:docMk/>
          <pc:sldMk cId="2918623997" sldId="932"/>
        </pc:sldMkLst>
        <pc:spChg chg="mod">
          <ac:chgData name="Aaron J Masino" userId="2136f450-c1a6-467a-901d-8891005589d6" providerId="ADAL" clId="{ACC460FB-EDC5-55C8-B349-F928A764A37C}" dt="2025-10-01T17:14:10.189" v="12616" actId="313"/>
          <ac:spMkLst>
            <pc:docMk/>
            <pc:sldMk cId="2918623997" sldId="932"/>
            <ac:spMk id="2" creationId="{DDF255B0-BAEC-F0F7-EE26-D36C5CF515BC}"/>
          </ac:spMkLst>
        </pc:spChg>
        <pc:spChg chg="mod">
          <ac:chgData name="Aaron J Masino" userId="2136f450-c1a6-467a-901d-8891005589d6" providerId="ADAL" clId="{ACC460FB-EDC5-55C8-B349-F928A764A37C}" dt="2025-10-01T17:16:03.718" v="12730" actId="207"/>
          <ac:spMkLst>
            <pc:docMk/>
            <pc:sldMk cId="2918623997" sldId="932"/>
            <ac:spMk id="3" creationId="{1BCC768C-144D-F254-7F73-EAF1A83B5AD0}"/>
          </ac:spMkLst>
        </pc:spChg>
        <pc:spChg chg="add mod">
          <ac:chgData name="Aaron J Masino" userId="2136f450-c1a6-467a-901d-8891005589d6" providerId="ADAL" clId="{ACC460FB-EDC5-55C8-B349-F928A764A37C}" dt="2025-10-01T17:18:00.650" v="12938" actId="1076"/>
          <ac:spMkLst>
            <pc:docMk/>
            <pc:sldMk cId="2918623997" sldId="932"/>
            <ac:spMk id="5" creationId="{6BEBB6E5-62A8-3435-0115-0F2AACA3DC24}"/>
          </ac:spMkLst>
        </pc:spChg>
        <pc:picChg chg="add mod">
          <ac:chgData name="Aaron J Masino" userId="2136f450-c1a6-467a-901d-8891005589d6" providerId="ADAL" clId="{ACC460FB-EDC5-55C8-B349-F928A764A37C}" dt="2025-10-01T17:18:39.810" v="12945" actId="1076"/>
          <ac:picMkLst>
            <pc:docMk/>
            <pc:sldMk cId="2918623997" sldId="932"/>
            <ac:picMk id="4" creationId="{296C71FB-9DEE-5794-63DC-668D0DAABE81}"/>
          </ac:picMkLst>
        </pc:picChg>
        <pc:picChg chg="add mod">
          <ac:chgData name="Aaron J Masino" userId="2136f450-c1a6-467a-901d-8891005589d6" providerId="ADAL" clId="{ACC460FB-EDC5-55C8-B349-F928A764A37C}" dt="2025-10-01T17:18:34.379" v="12944" actId="1076"/>
          <ac:picMkLst>
            <pc:docMk/>
            <pc:sldMk cId="2918623997" sldId="932"/>
            <ac:picMk id="6" creationId="{E0F5FD72-005D-5F3E-BC7B-B06046EC94A2}"/>
          </ac:picMkLst>
        </pc:picChg>
      </pc:sldChg>
      <pc:sldChg chg="addSp modSp add del mod modAnim">
        <pc:chgData name="Aaron J Masino" userId="2136f450-c1a6-467a-901d-8891005589d6" providerId="ADAL" clId="{ACC460FB-EDC5-55C8-B349-F928A764A37C}" dt="2025-10-01T16:56:05.405" v="12521" actId="2696"/>
        <pc:sldMkLst>
          <pc:docMk/>
          <pc:sldMk cId="3019202408" sldId="932"/>
        </pc:sldMkLst>
        <pc:spChg chg="mod">
          <ac:chgData name="Aaron J Masino" userId="2136f450-c1a6-467a-901d-8891005589d6" providerId="ADAL" clId="{ACC460FB-EDC5-55C8-B349-F928A764A37C}" dt="2025-10-01T16:51:44.260" v="12518" actId="20577"/>
          <ac:spMkLst>
            <pc:docMk/>
            <pc:sldMk cId="3019202408" sldId="932"/>
            <ac:spMk id="3" creationId="{010EF1B9-F0F5-9F97-891B-FF95B894B649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17" creationId="{A63E873C-DA5B-3B56-B6BA-99EC30DF1B36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21" creationId="{EB8F28DF-4C91-2C2C-6CA2-221C54B6C717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22" creationId="{2C5DD1E7-0C0F-7E1E-425F-BF022BF11E40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34" creationId="{E01819C6-37BE-D644-6A59-A2EA151AE3B8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35" creationId="{8B73C84C-7550-57D3-0457-C0B3381DD93A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43" creationId="{828F8D00-4CEF-255F-1CF7-7D18BF3F82D7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45" creationId="{82856905-4787-2B43-8984-C43D85C1CB95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46" creationId="{79DC34D6-E8E8-2653-530A-9CD4C300781F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48" creationId="{6B606049-9949-EA97-3166-80E9CD15BCCB}"/>
          </ac:spMkLst>
        </pc:spChg>
        <pc:spChg chg="mod">
          <ac:chgData name="Aaron J Masino" userId="2136f450-c1a6-467a-901d-8891005589d6" providerId="ADAL" clId="{ACC460FB-EDC5-55C8-B349-F928A764A37C}" dt="2025-10-01T16:51:51.046" v="12519"/>
          <ac:spMkLst>
            <pc:docMk/>
            <pc:sldMk cId="3019202408" sldId="932"/>
            <ac:spMk id="54" creationId="{547628C2-0C2E-7EAF-0FE0-E41DFD65C3D0}"/>
          </ac:spMkLst>
        </pc:spChg>
        <pc:grpChg chg="mod">
          <ac:chgData name="Aaron J Masino" userId="2136f450-c1a6-467a-901d-8891005589d6" providerId="ADAL" clId="{ACC460FB-EDC5-55C8-B349-F928A764A37C}" dt="2025-10-01T16:51:54.032" v="12520" actId="1076"/>
          <ac:grpSpMkLst>
            <pc:docMk/>
            <pc:sldMk cId="3019202408" sldId="932"/>
            <ac:grpSpMk id="4" creationId="{5CD21905-056A-5DF1-D4D9-623E2B71184D}"/>
          </ac:grpSpMkLst>
        </pc:grpChg>
      </pc:sldChg>
      <pc:sldChg chg="addSp delSp modSp add mod ord">
        <pc:chgData name="Aaron J Masino" userId="2136f450-c1a6-467a-901d-8891005589d6" providerId="ADAL" clId="{ACC460FB-EDC5-55C8-B349-F928A764A37C}" dt="2025-10-01T17:24:37.301" v="13066" actId="14100"/>
        <pc:sldMkLst>
          <pc:docMk/>
          <pc:sldMk cId="4084986829" sldId="933"/>
        </pc:sldMkLst>
        <pc:spChg chg="mod">
          <ac:chgData name="Aaron J Masino" userId="2136f450-c1a6-467a-901d-8891005589d6" providerId="ADAL" clId="{ACC460FB-EDC5-55C8-B349-F928A764A37C}" dt="2025-10-01T17:23:47.508" v="13059" actId="115"/>
          <ac:spMkLst>
            <pc:docMk/>
            <pc:sldMk cId="4084986829" sldId="933"/>
            <ac:spMk id="3" creationId="{4AA05997-9FF8-A37D-E8CB-0D46556CF99E}"/>
          </ac:spMkLst>
        </pc:spChg>
        <pc:picChg chg="del">
          <ac:chgData name="Aaron J Masino" userId="2136f450-c1a6-467a-901d-8891005589d6" providerId="ADAL" clId="{ACC460FB-EDC5-55C8-B349-F928A764A37C}" dt="2025-10-01T17:22:41.913" v="13031" actId="478"/>
          <ac:picMkLst>
            <pc:docMk/>
            <pc:sldMk cId="4084986829" sldId="933"/>
            <ac:picMk id="4" creationId="{B51CBDF0-2D9D-A101-F675-4DB61FA4A182}"/>
          </ac:picMkLst>
        </pc:picChg>
        <pc:picChg chg="del">
          <ac:chgData name="Aaron J Masino" userId="2136f450-c1a6-467a-901d-8891005589d6" providerId="ADAL" clId="{ACC460FB-EDC5-55C8-B349-F928A764A37C}" dt="2025-10-01T17:24:18.001" v="13060" actId="478"/>
          <ac:picMkLst>
            <pc:docMk/>
            <pc:sldMk cId="4084986829" sldId="933"/>
            <ac:picMk id="6" creationId="{5C8E6AA6-4405-B751-002C-2FD6B4F67D82}"/>
          </ac:picMkLst>
        </pc:picChg>
        <pc:picChg chg="add mod">
          <ac:chgData name="Aaron J Masino" userId="2136f450-c1a6-467a-901d-8891005589d6" providerId="ADAL" clId="{ACC460FB-EDC5-55C8-B349-F928A764A37C}" dt="2025-10-01T17:22:59.017" v="13035" actId="1076"/>
          <ac:picMkLst>
            <pc:docMk/>
            <pc:sldMk cId="4084986829" sldId="933"/>
            <ac:picMk id="7" creationId="{43B6900B-7D03-573D-3AB1-120CF193AA09}"/>
          </ac:picMkLst>
        </pc:picChg>
        <pc:picChg chg="add mod">
          <ac:chgData name="Aaron J Masino" userId="2136f450-c1a6-467a-901d-8891005589d6" providerId="ADAL" clId="{ACC460FB-EDC5-55C8-B349-F928A764A37C}" dt="2025-10-01T17:24:37.301" v="13066" actId="14100"/>
          <ac:picMkLst>
            <pc:docMk/>
            <pc:sldMk cId="4084986829" sldId="933"/>
            <ac:picMk id="8" creationId="{188376E4-7184-276F-7A86-C676B19C3F5D}"/>
          </ac:picMkLst>
        </pc:picChg>
      </pc:sldChg>
      <pc:sldChg chg="modSp new mod">
        <pc:chgData name="Aaron J Masino" userId="2136f450-c1a6-467a-901d-8891005589d6" providerId="ADAL" clId="{ACC460FB-EDC5-55C8-B349-F928A764A37C}" dt="2025-10-01T17:33:51.347" v="13399" actId="20577"/>
        <pc:sldMkLst>
          <pc:docMk/>
          <pc:sldMk cId="1745856426" sldId="934"/>
        </pc:sldMkLst>
        <pc:spChg chg="mod">
          <ac:chgData name="Aaron J Masino" userId="2136f450-c1a6-467a-901d-8891005589d6" providerId="ADAL" clId="{ACC460FB-EDC5-55C8-B349-F928A764A37C}" dt="2025-10-01T17:32:05.644" v="13151" actId="20577"/>
          <ac:spMkLst>
            <pc:docMk/>
            <pc:sldMk cId="1745856426" sldId="934"/>
            <ac:spMk id="2" creationId="{BC6FA631-897F-B8BC-FF4F-795A8CE4A612}"/>
          </ac:spMkLst>
        </pc:spChg>
        <pc:spChg chg="mod">
          <ac:chgData name="Aaron J Masino" userId="2136f450-c1a6-467a-901d-8891005589d6" providerId="ADAL" clId="{ACC460FB-EDC5-55C8-B349-F928A764A37C}" dt="2025-10-01T17:33:51.347" v="13399" actId="20577"/>
          <ac:spMkLst>
            <pc:docMk/>
            <pc:sldMk cId="1745856426" sldId="934"/>
            <ac:spMk id="3" creationId="{64E8CA74-AF8F-FC60-74F6-D15B95FF1C11}"/>
          </ac:spMkLst>
        </pc:spChg>
      </pc:sldChg>
      <pc:sldMasterChg chg="addSp delSp modSp mod setBg modSldLayout">
        <pc:chgData name="Aaron J Masino" userId="2136f450-c1a6-467a-901d-8891005589d6" providerId="ADAL" clId="{ACC460FB-EDC5-55C8-B349-F928A764A37C}" dt="2025-09-10T13:02:28.229" v="49" actId="478"/>
        <pc:sldMasterMkLst>
          <pc:docMk/>
          <pc:sldMasterMk cId="2924523013" sldId="2147483672"/>
        </pc:sldMasterMkLst>
        <pc:spChg chg="add mod">
          <ac:chgData name="Aaron J Masino" userId="2136f450-c1a6-467a-901d-8891005589d6" providerId="ADAL" clId="{ACC460FB-EDC5-55C8-B349-F928A764A37C}" dt="2025-09-10T12:38:35.557" v="38" actId="1037"/>
          <ac:spMkLst>
            <pc:docMk/>
            <pc:sldMasterMk cId="2924523013" sldId="2147483672"/>
            <ac:spMk id="7" creationId="{D45F11DD-5D0B-53D7-DB32-C950579A47D8}"/>
          </ac:spMkLst>
        </pc:spChg>
        <pc:picChg chg="mod">
          <ac:chgData name="Aaron J Masino" userId="2136f450-c1a6-467a-901d-8891005589d6" providerId="ADAL" clId="{ACC460FB-EDC5-55C8-B349-F928A764A37C}" dt="2025-09-10T12:36:29.462" v="4" actId="1076"/>
          <ac:picMkLst>
            <pc:docMk/>
            <pc:sldMasterMk cId="2924523013" sldId="2147483672"/>
            <ac:picMk id="4" creationId="{31CBAA0F-7B8C-A9E4-55F6-62C6A4C22583}"/>
          </ac:picMkLst>
        </pc:picChg>
        <pc:sldLayoutChg chg="addSp delSp modSp mod setBg">
          <pc:chgData name="Aaron J Masino" userId="2136f450-c1a6-467a-901d-8891005589d6" providerId="ADAL" clId="{ACC460FB-EDC5-55C8-B349-F928A764A37C}" dt="2025-09-10T12:41:50.840" v="45" actId="478"/>
          <pc:sldLayoutMkLst>
            <pc:docMk/>
            <pc:sldMasterMk cId="2924523013" sldId="2147483672"/>
            <pc:sldLayoutMk cId="1512114435" sldId="2147483673"/>
          </pc:sldLayoutMkLst>
          <pc:spChg chg="mod">
            <ac:chgData name="Aaron J Masino" userId="2136f450-c1a6-467a-901d-8891005589d6" providerId="ADAL" clId="{ACC460FB-EDC5-55C8-B349-F928A764A37C}" dt="2025-09-10T12:39:59.978" v="39" actId="207"/>
            <ac:spMkLst>
              <pc:docMk/>
              <pc:sldMasterMk cId="2924523013" sldId="2147483672"/>
              <pc:sldLayoutMk cId="1512114435" sldId="2147483673"/>
              <ac:spMk id="2" creationId="{00000000-0000-0000-0000-000000000000}"/>
            </ac:spMkLst>
          </pc:spChg>
          <pc:spChg chg="mod">
            <ac:chgData name="Aaron J Masino" userId="2136f450-c1a6-467a-901d-8891005589d6" providerId="ADAL" clId="{ACC460FB-EDC5-55C8-B349-F928A764A37C}" dt="2025-09-10T12:40:04.783" v="40" actId="207"/>
            <ac:spMkLst>
              <pc:docMk/>
              <pc:sldMasterMk cId="2924523013" sldId="2147483672"/>
              <pc:sldLayoutMk cId="1512114435" sldId="2147483673"/>
              <ac:spMk id="3" creationId="{00000000-0000-0000-0000-000000000000}"/>
            </ac:spMkLst>
          </pc:spChg>
          <pc:picChg chg="add mod">
            <ac:chgData name="Aaron J Masino" userId="2136f450-c1a6-467a-901d-8891005589d6" providerId="ADAL" clId="{ACC460FB-EDC5-55C8-B349-F928A764A37C}" dt="2025-09-10T12:41:46.429" v="44" actId="167"/>
            <ac:picMkLst>
              <pc:docMk/>
              <pc:sldMasterMk cId="2924523013" sldId="2147483672"/>
              <pc:sldLayoutMk cId="1512114435" sldId="2147483673"/>
              <ac:picMk id="4" creationId="{48F8673A-80E8-EBD8-0963-C2BD8E96D269}"/>
            </ac:picMkLst>
          </pc:picChg>
        </pc:sldLayoutChg>
        <pc:sldLayoutChg chg="setBg">
          <pc:chgData name="Aaron J Masino" userId="2136f450-c1a6-467a-901d-8891005589d6" providerId="ADAL" clId="{ACC460FB-EDC5-55C8-B349-F928A764A37C}" dt="2025-09-10T12:37:42.564" v="22"/>
          <pc:sldLayoutMkLst>
            <pc:docMk/>
            <pc:sldMasterMk cId="2924523013" sldId="2147483672"/>
            <pc:sldLayoutMk cId="2657387946" sldId="2147483675"/>
          </pc:sldLayoutMkLst>
        </pc:sldLayoutChg>
        <pc:sldLayoutChg chg="delSp modSp mod setBg">
          <pc:chgData name="Aaron J Masino" userId="2136f450-c1a6-467a-901d-8891005589d6" providerId="ADAL" clId="{ACC460FB-EDC5-55C8-B349-F928A764A37C}" dt="2025-09-10T13:02:28.229" v="49" actId="478"/>
          <pc:sldLayoutMkLst>
            <pc:docMk/>
            <pc:sldMasterMk cId="2924523013" sldId="2147483672"/>
            <pc:sldLayoutMk cId="441325497" sldId="2147483677"/>
          </pc:sldLayoutMkLst>
        </pc:sldLayoutChg>
        <pc:sldLayoutChg chg="modSp setBg">
          <pc:chgData name="Aaron J Masino" userId="2136f450-c1a6-467a-901d-8891005589d6" providerId="ADAL" clId="{ACC460FB-EDC5-55C8-B349-F928A764A37C}" dt="2025-09-10T12:40:11.878" v="42" actId="207"/>
          <pc:sldLayoutMkLst>
            <pc:docMk/>
            <pc:sldMasterMk cId="2924523013" sldId="2147483672"/>
            <pc:sldLayoutMk cId="3997437153" sldId="2147483678"/>
          </pc:sldLayoutMkLst>
          <pc:spChg chg="mod">
            <ac:chgData name="Aaron J Masino" userId="2136f450-c1a6-467a-901d-8891005589d6" providerId="ADAL" clId="{ACC460FB-EDC5-55C8-B349-F928A764A37C}" dt="2025-09-10T12:40:11.878" v="42" actId="207"/>
            <ac:spMkLst>
              <pc:docMk/>
              <pc:sldMasterMk cId="2924523013" sldId="2147483672"/>
              <pc:sldLayoutMk cId="3997437153" sldId="2147483678"/>
              <ac:spMk id="179" creationId="{4ABF823B-5972-8C46-BE31-3BCDD8C4CD81}"/>
            </ac:spMkLst>
          </pc:spChg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constraint can actually be viewed as a form of </a:t>
            </a:r>
            <a:r>
              <a:rPr lang="en-US" b="1" dirty="0"/>
              <a:t>feature grouping</a:t>
            </a:r>
            <a:r>
              <a:rPr lang="en-US" dirty="0"/>
              <a:t> or </a:t>
            </a:r>
            <a:r>
              <a:rPr lang="en-US" b="1" dirty="0"/>
              <a:t>factorization</a:t>
            </a:r>
            <a:r>
              <a:rPr lang="en-US" dirty="0"/>
              <a:t> - you're implicitly assuming that the feature space can be partitioned into groups that should be processed somewhat independently.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8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6B541-8F04-91FD-F762-BCB38CFBA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DD190-F0D5-3333-B87E-6F28B9EAE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E6D9F-E215-50F1-CA9C-781F2DFAA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constraint can actually be viewed as a form of </a:t>
            </a:r>
            <a:r>
              <a:rPr lang="en-US" b="1" dirty="0"/>
              <a:t>feature grouping</a:t>
            </a:r>
            <a:r>
              <a:rPr lang="en-US" dirty="0"/>
              <a:t> or </a:t>
            </a:r>
            <a:r>
              <a:rPr lang="en-US" b="1" dirty="0"/>
              <a:t>factorization</a:t>
            </a:r>
            <a:r>
              <a:rPr lang="en-US" dirty="0"/>
              <a:t> - you're implicitly assuming that the feature space can be partitioned into groups that should be processed somewhat independently.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F9820-1B8C-CC3C-3F43-49D7058B5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99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0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72FC0-1008-1482-286C-B84F5BD5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FDBF6-86F0-187A-2542-B46E71892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85A22-B17B-8350-8A24-45B4F4B54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15C34-1F44-1840-3592-0FD9B2C03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85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ytorch-geometric.readthedocs.io/en/latest/modules/nn.html#module-torch_geometric.nn.model_hu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0" Type="http://schemas.openxmlformats.org/officeDocument/2006/relationships/image" Target="../media/image38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pytorch-geometric.readthedocs.io/en/latest/modules/nn.html#module-torch_geometric.nn.model_hu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.readthedocs.io/en/latest/modules/datasets.html#heterogeneous-dataset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illiz.com/learn/what-is-knowledge-graph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Heterogeneous Graphs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A87C-C261-B279-C408-EE94CD71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graphs are heterogeneous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7479E-FC5E-38A0-B8A0-0DC1C8F6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042965" cy="1560427"/>
          </a:xfrm>
        </p:spPr>
        <p:txBody>
          <a:bodyPr/>
          <a:lstStyle/>
          <a:p>
            <a:r>
              <a:rPr lang="en-US" dirty="0"/>
              <a:t>E-commerce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User, Item, Query,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types: Purchase, Visit, Guide, Search,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node types have different feature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F15C1-F9BA-DD82-A796-DAC7C0C9E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728" y="2777645"/>
            <a:ext cx="4554144" cy="3672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C3603-1E4D-9417-AB24-AD9FF5E0936E}"/>
              </a:ext>
            </a:extLst>
          </p:cNvPr>
          <p:cNvSpPr txBox="1"/>
          <p:nvPr/>
        </p:nvSpPr>
        <p:spPr>
          <a:xfrm>
            <a:off x="4601743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741048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1D3A-1379-2E0D-DB1C-994FE90E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2F5B7-2042-9E43-9909-A2E798EF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graphs are heterogeneous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DF1F4-6484-734B-1EFD-E7B50403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25456" cy="1969770"/>
          </a:xfrm>
        </p:spPr>
        <p:txBody>
          <a:bodyPr/>
          <a:lstStyle/>
          <a:p>
            <a:r>
              <a:rPr lang="en-US" dirty="0"/>
              <a:t>Microsoft Open Academic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Author, Paper, Venue, Field,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types: Publish, Cite, Belong,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&gt;300M papers, &gt;64M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-us/research/project/open-academic-graph/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16530-B5F7-2D7F-78CA-92F5FAD1C9C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D1973-9E08-41A0-C984-A9861D1F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082" y="3254599"/>
            <a:ext cx="4093436" cy="33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66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1CF0-41BE-7141-A65A-98B76B12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as features?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B5A17-ADE1-C710-E011-EE095F11F8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34144" cy="285103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potentially treat node and edge types as features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Append a one-hot encoding to the node or edge feature vector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dirty="0"/>
                  <a:t> to the feature vector of author nodes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for paper nodes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dirty="0"/>
                  <a:t> to “cites” edges,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dirty="0"/>
                  <a:t> to “publish”,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to “belong”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Heterogeneous graph reduces to a homogeneous graph in this case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When do we need a heterogeneous graph?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B5A17-ADE1-C710-E011-EE095F11F8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34144" cy="2851037"/>
              </a:xfrm>
              <a:blipFill>
                <a:blip r:embed="rId2"/>
                <a:stretch>
                  <a:fillRect l="-1902" t="-4425" r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2553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F4AC-3062-CBAA-4784-DCD78DDD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a heterogeneous graph?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BB6C6-BD29-3D92-CE08-7053D08BF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829800" cy="46176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Case 1: Different node / edge types have different feature dimensions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”Author” nodes have 4 features while ”Paper” nodes have 10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Case 2: Different relation types (</a:t>
            </a:r>
            <a:r>
              <a:rPr lang="en-US" dirty="0" err="1"/>
              <a:t>n,e,n</a:t>
            </a:r>
            <a:r>
              <a:rPr lang="en-US" dirty="0"/>
              <a:t>) represent different interaction for which we expect different models are needed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(English, translate, French) requires a different model than (English, translate, Mandarin Chinese)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tradeoff: a heterogeneous graph is a more expressive representation, but it is also has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increased computation and storage costs relative to homogeneous graphs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more complex implementation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84824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D65A4-80DE-BF43-C7EB-0BD8206AE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B752-2838-9E9C-054B-C892E49F4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GCNs</a:t>
            </a:r>
            <a:r>
              <a:rPr lang="en-US" dirty="0"/>
              <a:t> for heterogeneous graphs</a:t>
            </a:r>
          </a:p>
        </p:txBody>
      </p:sp>
    </p:spTree>
    <p:extLst>
      <p:ext uri="{BB962C8B-B14F-4D97-AF65-F5344CB8AC3E}">
        <p14:creationId xmlns:p14="http://schemas.microsoft.com/office/powerpoint/2010/main" val="16868698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2016-FB50-E04E-3A6D-BB71DC3B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GCN</a:t>
                </a:r>
                <a:r>
                  <a:rPr lang="en-US" dirty="0"/>
                  <a:t> can be written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NOTE: No self loop here, we’ll address this later</a:t>
                </a:r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write this as aggregation → update?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  <a:blipFill>
                <a:blip r:embed="rId2"/>
                <a:stretch>
                  <a:fillRect l="-1605" t="-20767" b="-2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A95D45-C4F0-433C-44ED-15B3353262F2}"/>
              </a:ext>
            </a:extLst>
          </p:cNvPr>
          <p:cNvGrpSpPr/>
          <p:nvPr/>
        </p:nvGrpSpPr>
        <p:grpSpPr>
          <a:xfrm>
            <a:off x="5751871" y="1628931"/>
            <a:ext cx="2674373" cy="2842164"/>
            <a:chOff x="5751871" y="1628931"/>
            <a:chExt cx="2674373" cy="2842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4DE232-3EFD-A371-A994-44819321E5EB}"/>
                </a:ext>
              </a:extLst>
            </p:cNvPr>
            <p:cNvSpPr/>
            <p:nvPr/>
          </p:nvSpPr>
          <p:spPr>
            <a:xfrm>
              <a:off x="5751871" y="3485213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A5F2DF-12B3-9CF3-9795-A1A3C32223C9}"/>
                </a:ext>
              </a:extLst>
            </p:cNvPr>
            <p:cNvSpPr/>
            <p:nvPr/>
          </p:nvSpPr>
          <p:spPr>
            <a:xfrm>
              <a:off x="6254765" y="1628931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C894C-A53A-E77C-BE3D-2551A4EE1A73}"/>
              </a:ext>
            </a:extLst>
          </p:cNvPr>
          <p:cNvGrpSpPr/>
          <p:nvPr/>
        </p:nvGrpSpPr>
        <p:grpSpPr>
          <a:xfrm>
            <a:off x="5108017" y="1628931"/>
            <a:ext cx="1822108" cy="3452735"/>
            <a:chOff x="5343992" y="1628931"/>
            <a:chExt cx="1822108" cy="34527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A17382-E47D-1A00-B8AE-6DE9BD795CDC}"/>
                </a:ext>
              </a:extLst>
            </p:cNvPr>
            <p:cNvSpPr/>
            <p:nvPr/>
          </p:nvSpPr>
          <p:spPr>
            <a:xfrm>
              <a:off x="5343992" y="1628931"/>
              <a:ext cx="1146748" cy="98588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79EFC-CDF0-7E2A-20F8-1633FB2F39C2}"/>
                </a:ext>
              </a:extLst>
            </p:cNvPr>
            <p:cNvSpPr/>
            <p:nvPr/>
          </p:nvSpPr>
          <p:spPr>
            <a:xfrm>
              <a:off x="6083060" y="4498853"/>
              <a:ext cx="1083040" cy="58281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91FF5-69AD-ECCA-8DF2-1D6318F712F6}"/>
              </a:ext>
            </a:extLst>
          </p:cNvPr>
          <p:cNvGrpSpPr/>
          <p:nvPr/>
        </p:nvGrpSpPr>
        <p:grpSpPr>
          <a:xfrm>
            <a:off x="8474017" y="3297936"/>
            <a:ext cx="3376054" cy="2120304"/>
            <a:chOff x="8474017" y="3297936"/>
            <a:chExt cx="3376054" cy="212030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D00858-A72F-5F30-B039-59EDE1F687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74017" y="3297936"/>
              <a:ext cx="1795579" cy="2120304"/>
              <a:chOff x="5410863" y="3842709"/>
              <a:chExt cx="2339110" cy="2762131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B5232F1-F5F3-A824-27F7-C7A854B2977E}"/>
                  </a:ext>
                </a:extLst>
              </p:cNvPr>
              <p:cNvSpPr/>
              <p:nvPr/>
            </p:nvSpPr>
            <p:spPr>
              <a:xfrm>
                <a:off x="5410863" y="3842709"/>
                <a:ext cx="2339110" cy="27621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3185C31-190F-8B56-C99E-B2EBDEBF5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51714" r="57789"/>
              <a:stretch>
                <a:fillRect/>
              </a:stretch>
            </p:blipFill>
            <p:spPr>
              <a:xfrm rot="20405267">
                <a:off x="5742355" y="4145542"/>
                <a:ext cx="1676124" cy="2240856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6D4B36-8FD7-E840-E496-659FF3D1A3D1}"/>
                  </a:ext>
                </a:extLst>
              </p:cNvPr>
              <p:cNvSpPr/>
              <p:nvPr/>
            </p:nvSpPr>
            <p:spPr>
              <a:xfrm rot="909961">
                <a:off x="6290646" y="3957897"/>
                <a:ext cx="719130" cy="1612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5147A5-141C-558F-D328-04F8D7BE703F}"/>
                </a:ext>
              </a:extLst>
            </p:cNvPr>
            <p:cNvSpPr txBox="1"/>
            <p:nvPr/>
          </p:nvSpPr>
          <p:spPr>
            <a:xfrm>
              <a:off x="9707976" y="3988756"/>
              <a:ext cx="1498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7A8B09-F333-95FC-8913-20064E74CEA1}"/>
                </a:ext>
              </a:extLst>
            </p:cNvPr>
            <p:cNvSpPr txBox="1"/>
            <p:nvPr/>
          </p:nvSpPr>
          <p:spPr>
            <a:xfrm>
              <a:off x="9707975" y="4482137"/>
              <a:ext cx="14981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5621FA-F4C6-77D8-9C6C-87B6309C0CEC}"/>
                </a:ext>
              </a:extLst>
            </p:cNvPr>
            <p:cNvSpPr txBox="1"/>
            <p:nvPr/>
          </p:nvSpPr>
          <p:spPr>
            <a:xfrm>
              <a:off x="9651499" y="3493140"/>
              <a:ext cx="21985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Updated message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492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79B6-DDBD-49F4-7E9E-A0E1C5B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9121-FF8C-23A2-B759-85B43D34C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1492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 </a:t>
            </a:r>
            <a:r>
              <a:rPr lang="en-US" dirty="0" err="1"/>
              <a:t>GCN</a:t>
            </a:r>
            <a:r>
              <a:rPr lang="en-US" dirty="0"/>
              <a:t> to handle heterogeneous graphs with multiple relation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 with a </a:t>
            </a:r>
            <a:r>
              <a:rPr lang="en-US" b="1" dirty="0"/>
              <a:t>directed</a:t>
            </a:r>
            <a:r>
              <a:rPr lang="en-US" dirty="0"/>
              <a:t> graph with </a:t>
            </a:r>
            <a:r>
              <a:rPr lang="en-US" b="1" dirty="0"/>
              <a:t>one</a:t>
            </a:r>
            <a:r>
              <a:rPr lang="en-US" dirty="0"/>
              <a:t> relation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How do we run </a:t>
            </a:r>
            <a:r>
              <a:rPr lang="en-US" dirty="0" err="1"/>
              <a:t>GCN</a:t>
            </a:r>
            <a:r>
              <a:rPr lang="en-US" dirty="0"/>
              <a:t> and update the representation of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target node A </a:t>
            </a:r>
            <a:r>
              <a:rPr lang="en-US" dirty="0"/>
              <a:t>on this graph?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56434-B0B0-DAC0-6C3D-7281CFB6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32" y="3429000"/>
            <a:ext cx="3709661" cy="2262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D7A0B-2729-0B4E-704C-9B741C03F45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9130428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0DF06-AA0B-4FFD-4F72-C5CC04B20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5C15-5423-82E8-E6B7-3AC91DBB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8934B-08AD-AA18-88AF-A632F47B7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19379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 </a:t>
            </a:r>
            <a:r>
              <a:rPr lang="en-US" dirty="0" err="1"/>
              <a:t>GCN</a:t>
            </a:r>
            <a:r>
              <a:rPr lang="en-US" dirty="0"/>
              <a:t> to handle heterogeneous graphs with multiple relation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Start with a </a:t>
            </a:r>
            <a:r>
              <a:rPr lang="en-US" b="1" dirty="0"/>
              <a:t>directed</a:t>
            </a:r>
            <a:r>
              <a:rPr lang="en-US" dirty="0"/>
              <a:t> graph with </a:t>
            </a:r>
            <a:r>
              <a:rPr lang="en-US" b="1" dirty="0"/>
              <a:t>one</a:t>
            </a:r>
            <a:r>
              <a:rPr lang="en-US" dirty="0"/>
              <a:t> relation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How do we run </a:t>
            </a:r>
            <a:r>
              <a:rPr lang="en-US" dirty="0" err="1"/>
              <a:t>GCN</a:t>
            </a:r>
            <a:r>
              <a:rPr lang="en-US" dirty="0"/>
              <a:t> and update the representation of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target node A </a:t>
            </a:r>
            <a:r>
              <a:rPr lang="en-US" dirty="0"/>
              <a:t>on this graph?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This is implemented via the appropriate adjacency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4B70A-9468-417C-C744-741A6AEB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32" y="3429000"/>
            <a:ext cx="3709661" cy="2262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A8508-5EBD-D49D-F62F-6A3BCB54D8D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BEEF04-C23C-5BF1-E06E-0E1FB6B83380}"/>
              </a:ext>
            </a:extLst>
          </p:cNvPr>
          <p:cNvGrpSpPr/>
          <p:nvPr/>
        </p:nvGrpSpPr>
        <p:grpSpPr>
          <a:xfrm>
            <a:off x="5404104" y="3105195"/>
            <a:ext cx="6025896" cy="3006951"/>
            <a:chOff x="5404104" y="3105195"/>
            <a:chExt cx="6025896" cy="30069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515042-2399-D39E-BF01-53E682FE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7840" y="3105195"/>
              <a:ext cx="5852160" cy="300695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D65DC3-A354-DAE0-1A75-C5076908DDB6}"/>
                </a:ext>
              </a:extLst>
            </p:cNvPr>
            <p:cNvSpPr/>
            <p:nvPr/>
          </p:nvSpPr>
          <p:spPr>
            <a:xfrm>
              <a:off x="5404104" y="3310128"/>
              <a:ext cx="2194560" cy="813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C19962-DC89-2E96-2894-3143EA60B0B8}"/>
              </a:ext>
            </a:extLst>
          </p:cNvPr>
          <p:cNvSpPr txBox="1"/>
          <p:nvPr/>
        </p:nvSpPr>
        <p:spPr>
          <a:xfrm>
            <a:off x="4507992" y="3469192"/>
            <a:ext cx="3090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Only pass messages along the edge 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41D11-DE48-354F-0316-5EF2E85EEEAB}"/>
              </a:ext>
            </a:extLst>
          </p:cNvPr>
          <p:cNvSpPr txBox="1"/>
          <p:nvPr/>
        </p:nvSpPr>
        <p:spPr>
          <a:xfrm>
            <a:off x="8727948" y="6109232"/>
            <a:ext cx="32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Same neural network across all aggregations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36752D-7F6A-9F39-E7CE-ADD14232D5D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0351008" y="5815584"/>
            <a:ext cx="146304" cy="29364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4276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CC57-2965-9050-FF81-6DC8D044A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4C54-241E-6DA3-3143-0C087FFA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C5CFF-A672-1E76-4F65-F1C2025D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the graph has multiple relation types?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24647-059B-25A0-C6B7-8D1DDEFC975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DF18F2-613D-37C4-A139-5EB4C1F9C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748" y="2216413"/>
            <a:ext cx="4450503" cy="26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847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E765E-9B81-4A96-5FA6-4B5FFD65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6BE9-8CEE-7F45-5AB8-DA8FA328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3DC8-A955-1093-9FC0-5B21F9FA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the graph has multiple relation types?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different neural networks for different relation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A40B2-44DF-95EE-F54B-CA262F6C418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6DD7D-4291-6471-12C6-DE60FF35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95471"/>
            <a:ext cx="4450503" cy="26950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148F79-62A2-63C8-A823-DBA72049096E}"/>
              </a:ext>
            </a:extLst>
          </p:cNvPr>
          <p:cNvGrpSpPr/>
          <p:nvPr/>
        </p:nvGrpSpPr>
        <p:grpSpPr>
          <a:xfrm>
            <a:off x="6166105" y="2924078"/>
            <a:ext cx="5492495" cy="2784246"/>
            <a:chOff x="6166105" y="2924078"/>
            <a:chExt cx="5492495" cy="2784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0B168-B1D1-08FF-D216-E4361B66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105" y="2924078"/>
              <a:ext cx="5492495" cy="27842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B485A-35A3-730E-3A60-B3C54557024B}"/>
                </a:ext>
              </a:extLst>
            </p:cNvPr>
            <p:cNvSpPr/>
            <p:nvPr/>
          </p:nvSpPr>
          <p:spPr>
            <a:xfrm rot="19160718">
              <a:off x="7096686" y="3504859"/>
              <a:ext cx="1918358" cy="128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58554F-4E94-24C6-FE6B-C798A4317CAC}"/>
              </a:ext>
            </a:extLst>
          </p:cNvPr>
          <p:cNvSpPr txBox="1"/>
          <p:nvPr/>
        </p:nvSpPr>
        <p:spPr>
          <a:xfrm>
            <a:off x="8759952" y="5979884"/>
            <a:ext cx="32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Distinct neural network for each relation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C097F-C0B4-9C13-1311-F0478977BD45}"/>
              </a:ext>
            </a:extLst>
          </p:cNvPr>
          <p:cNvCxnSpPr>
            <a:cxnSpLocks/>
          </p:cNvCxnSpPr>
          <p:nvPr/>
        </p:nvCxnSpPr>
        <p:spPr>
          <a:xfrm flipV="1">
            <a:off x="10351008" y="5349240"/>
            <a:ext cx="384048" cy="621792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2BEE9-B68D-4206-8C8B-25E488860D53}"/>
              </a:ext>
            </a:extLst>
          </p:cNvPr>
          <p:cNvSpPr txBox="1"/>
          <p:nvPr/>
        </p:nvSpPr>
        <p:spPr>
          <a:xfrm>
            <a:off x="8016183" y="2319487"/>
            <a:ext cx="161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Aggregation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01AB3-AE66-A5E6-5976-FBC18024CB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825427" y="2719597"/>
            <a:ext cx="903789" cy="48994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31BEEF-3E8D-A0CD-2E38-FA35ACF6592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286303" y="2719597"/>
            <a:ext cx="1539124" cy="153207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1282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812280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heterogeneous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Extending </a:t>
            </a:r>
            <a:r>
              <a:rPr lang="en-US" dirty="0" err="1"/>
              <a:t>GCNs</a:t>
            </a:r>
            <a:r>
              <a:rPr lang="en-US" dirty="0"/>
              <a:t> for heterogeneous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Inferences on relational graphs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CF9BA-C4D2-06D6-8845-36C30EB42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04FEB-2C4C-4F9A-881C-58F29441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convolutional networks with self-loop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7D10D-B493-98D7-91AE-47BC1362D8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264515" cy="393158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GCN</a:t>
                </a:r>
                <a:r>
                  <a:rPr lang="en-US" dirty="0"/>
                  <a:t> can be written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add a self-loop with its own linear projection</a:t>
                </a:r>
              </a:p>
              <a:p>
                <a:pPr marL="6350"/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B7D10D-B493-98D7-91AE-47BC1362D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264515" cy="3931589"/>
              </a:xfrm>
              <a:blipFill>
                <a:blip r:embed="rId2"/>
                <a:stretch>
                  <a:fillRect l="-1605" t="-20900" b="-42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2392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2D69-1BF1-1A93-F104-13AF65BA1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4D26-263F-DBE2-C36F-046C4D44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AC46B-E498-004E-5371-0D3FCCB17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515600" cy="283205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RGCN includes a neural network for each relation type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node update, it sums the node embeddings for each relation</a:t>
                </a:r>
              </a:p>
              <a:p>
                <a:pPr marL="6350"/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635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the neighborhood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relation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AC46B-E498-004E-5371-0D3FCCB17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515600" cy="2832057"/>
              </a:xfrm>
              <a:blipFill>
                <a:blip r:embed="rId2"/>
                <a:stretch>
                  <a:fillRect l="-1689" t="-7143" b="-37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812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E95E-7A43-2710-38A7-E9E7984FA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255B0-BAEC-F0F7-EE26-D36C5CF5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</a:t>
            </a:r>
            <a:r>
              <a:rPr lang="en-US" dirty="0" err="1"/>
              <a:t>PyG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C768C-144D-F254-7F73-EAF1A83B5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5156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PyG</a:t>
            </a:r>
            <a:r>
              <a:rPr lang="en-US" dirty="0"/>
              <a:t>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to_hetero</a:t>
            </a:r>
            <a:r>
              <a:rPr lang="en-US" dirty="0"/>
              <a:t> method converts a homogeneous </a:t>
            </a:r>
            <a:r>
              <a:rPr lang="en-US" dirty="0" err="1"/>
              <a:t>GNN</a:t>
            </a:r>
            <a:r>
              <a:rPr lang="en-US" dirty="0"/>
              <a:t> model into its heterogeneous equivalent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C71FB-9DEE-5794-63DC-668D0DAAB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238" y="1851374"/>
            <a:ext cx="3252314" cy="38200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EBB6E5-62A8-3435-0115-0F2AACA3DC24}"/>
              </a:ext>
            </a:extLst>
          </p:cNvPr>
          <p:cNvSpPr txBox="1"/>
          <p:nvPr/>
        </p:nvSpPr>
        <p:spPr>
          <a:xfrm>
            <a:off x="768405" y="5756255"/>
            <a:ext cx="514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x_dict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edge_index_dict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are dictionaries that hold node feature and edge connection information for each node and edge type, respectively</a:t>
            </a:r>
            <a:endParaRPr lang="en-US" i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5FD72-005D-5F3E-BC7B-B06046EC9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686" y="1853517"/>
            <a:ext cx="5998959" cy="38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239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2344-BC09-B69E-F263-03AF3EE9D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3041-7354-F2EE-E792-5E6F305E9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parameter growth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B1429-328A-B950-9A26-117E384CE4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515600" cy="30933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relation,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matrices (1 per </a:t>
                </a:r>
                <a:r>
                  <a:rPr lang="en-US" dirty="0" err="1"/>
                  <a:t>GNN</a:t>
                </a:r>
                <a:r>
                  <a:rPr lang="en-US" dirty="0"/>
                  <a:t> layer):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 err="1"/>
                  <a:t>sizie</a:t>
                </a:r>
                <a:r>
                  <a:rPr lang="en-US" dirty="0"/>
                  <a:t> of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C00000"/>
                    </a:solidFill>
                  </a:rPr>
                  <a:t>Rapid growth in the number of parameters </a:t>
                </a:r>
                <a:r>
                  <a:rPr lang="en-US" b="1" dirty="0" err="1">
                    <a:solidFill>
                      <a:srgbClr val="C00000"/>
                    </a:solidFill>
                  </a:rPr>
                  <a:t>w.r.t.</a:t>
                </a:r>
                <a:r>
                  <a:rPr lang="en-US" b="1" dirty="0">
                    <a:solidFill>
                      <a:srgbClr val="C00000"/>
                    </a:solidFill>
                  </a:rPr>
                  <a:t> the number of relations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</a:t>
                </a:r>
                <a:r>
                  <a:rPr lang="en-US" dirty="0">
                    <a:solidFill>
                      <a:srgbClr val="C00000"/>
                    </a:solidFill>
                  </a:rPr>
                  <a:t>complexity and overfitting </a:t>
                </a:r>
                <a:r>
                  <a:rPr lang="en-US" dirty="0"/>
                  <a:t>are concerns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Consider two methods to regularize the weights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Block diagonal matrices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Basis / dictionary learning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B1429-328A-B950-9A26-117E384C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515600" cy="3093347"/>
              </a:xfrm>
              <a:blipFill>
                <a:blip r:embed="rId2"/>
                <a:stretch>
                  <a:fillRect l="-1568" t="-2049" b="-4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30395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2FC3-807A-7A52-B7F4-3BFDC72DE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with block diagonal weight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78770C-F552-F85A-0BDF-16F90297AF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188720"/>
                <a:ext cx="8827618" cy="17768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Goals is to make the weight matrices sparse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Make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block diagonal matrix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blocks, the number of learning parameters reduces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78770C-F552-F85A-0BDF-16F90297A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188720"/>
                <a:ext cx="8827618" cy="1776897"/>
              </a:xfrm>
              <a:blipFill>
                <a:blip r:embed="rId2"/>
                <a:stretch>
                  <a:fillRect l="-2011" t="-7092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BB4015A-792C-D7A9-E96F-501E4D308B4D}"/>
              </a:ext>
            </a:extLst>
          </p:cNvPr>
          <p:cNvGrpSpPr/>
          <p:nvPr/>
        </p:nvGrpSpPr>
        <p:grpSpPr>
          <a:xfrm>
            <a:off x="3912529" y="3284525"/>
            <a:ext cx="4366942" cy="2823667"/>
            <a:chOff x="4906191" y="3123590"/>
            <a:chExt cx="4366942" cy="28236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EA5CE9-40D7-AA26-FA63-73DE0DDC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8245" y="3123590"/>
              <a:ext cx="2864888" cy="28236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05C592F-BCBA-16F4-3E1F-A67FFD69B0A5}"/>
                    </a:ext>
                  </a:extLst>
                </p:cNvPr>
                <p:cNvSpPr txBox="1"/>
                <p:nvPr/>
              </p:nvSpPr>
              <p:spPr>
                <a:xfrm>
                  <a:off x="4906191" y="4126061"/>
                  <a:ext cx="1502054" cy="6077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C05C592F-BCBA-16F4-3E1F-A67FFD69B0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6191" y="4126061"/>
                  <a:ext cx="1502054" cy="60779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09BDE-E89E-2347-1621-C598A0D99A6E}"/>
                  </a:ext>
                </a:extLst>
              </p:cNvPr>
              <p:cNvSpPr txBox="1"/>
              <p:nvPr/>
            </p:nvSpPr>
            <p:spPr>
              <a:xfrm>
                <a:off x="3057754" y="5012639"/>
                <a:ext cx="2356829" cy="977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Limitation: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only nearby features can interact through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A09BDE-E89E-2347-1621-C598A0D99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754" y="5012639"/>
                <a:ext cx="2356829" cy="977704"/>
              </a:xfrm>
              <a:prstGeom prst="rect">
                <a:avLst/>
              </a:prstGeom>
              <a:blipFill>
                <a:blip r:embed="rId5"/>
                <a:stretch>
                  <a:fillRect l="-2139" t="-2564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9643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0C38F-A0AC-FC55-EE09-5EDF4CC35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0192-7F87-D067-533B-BD3D4EBA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with block diagonal weight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4A45EB-7EAD-3FAB-7B04-391515CE34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188720"/>
                <a:ext cx="8827618" cy="27697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Make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block diagonal matrix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blocks, the number of learning parameters reduces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6×1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4A45EB-7EAD-3FAB-7B04-391515CE34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188720"/>
                <a:ext cx="8827618" cy="2769733"/>
              </a:xfrm>
              <a:blipFill>
                <a:blip r:embed="rId2"/>
                <a:stretch>
                  <a:fillRect l="-2011" t="-2283" b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CC6B3A6-27CF-4EEC-7108-0D11E5317F4F}"/>
              </a:ext>
            </a:extLst>
          </p:cNvPr>
          <p:cNvGrpSpPr/>
          <p:nvPr/>
        </p:nvGrpSpPr>
        <p:grpSpPr>
          <a:xfrm>
            <a:off x="554854" y="4240987"/>
            <a:ext cx="4067441" cy="1754326"/>
            <a:chOff x="554854" y="4240987"/>
            <a:chExt cx="4067441" cy="17543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D7A97A-3F4F-5537-D618-BA2B43D1DC17}"/>
                </a:ext>
              </a:extLst>
            </p:cNvPr>
            <p:cNvSpPr txBox="1"/>
            <p:nvPr/>
          </p:nvSpPr>
          <p:spPr>
            <a:xfrm>
              <a:off x="1302107" y="4240987"/>
              <a:ext cx="332018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           w₁₁ w₁₂ w₁₃ w₁₄ w₁₅ w₁₆</a:t>
              </a:r>
            </a:p>
            <a:p>
              <a:r>
                <a:rPr lang="en-US" dirty="0"/>
                <a:t>           w₂₁ w₂₂ w₂₃ w₂₄ w₂₅ w₂₆</a:t>
              </a:r>
            </a:p>
            <a:p>
              <a:r>
                <a:rPr lang="en-US" dirty="0"/>
                <a:t>           w₃₁ w₃₂ w₃₃ w₃₄ w₃₅ w₃₆</a:t>
              </a:r>
            </a:p>
            <a:p>
              <a:r>
                <a:rPr lang="en-US" dirty="0"/>
                <a:t>           w₄₁ w₄₂ w₄₃ w₄₄ w₄₅ w₄₆</a:t>
              </a:r>
            </a:p>
            <a:p>
              <a:r>
                <a:rPr lang="en-US" dirty="0"/>
                <a:t>           w₅₁ w₅₂ w₅₃ w₅₄ w₅₅ w₅₆</a:t>
              </a:r>
            </a:p>
            <a:p>
              <a:r>
                <a:rPr lang="en-US" dirty="0"/>
                <a:t>           w₆₁ w₆₂ w₆₃ w₆₄ w₆₅ w₆₆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C0A67E8-8856-014C-B18E-FB06DE31782F}"/>
                    </a:ext>
                  </a:extLst>
                </p:cNvPr>
                <p:cNvSpPr txBox="1"/>
                <p:nvPr/>
              </p:nvSpPr>
              <p:spPr>
                <a:xfrm>
                  <a:off x="554854" y="4696647"/>
                  <a:ext cx="1502054" cy="6077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C0A67E8-8856-014C-B18E-FB06DE317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54" y="4696647"/>
                  <a:ext cx="1502054" cy="607795"/>
                </a:xfrm>
                <a:prstGeom prst="rect">
                  <a:avLst/>
                </a:prstGeom>
                <a:blipFill>
                  <a:blip r:embed="rId3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0A3D6-9D26-06A9-8A75-45F65E0F8DFA}"/>
                  </a:ext>
                </a:extLst>
              </p:cNvPr>
              <p:cNvSpPr txBox="1"/>
              <p:nvPr/>
            </p:nvSpPr>
            <p:spPr>
              <a:xfrm>
                <a:off x="4513218" y="4845286"/>
                <a:ext cx="1163737" cy="545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0A3D6-9D26-06A9-8A75-45F65E0F8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218" y="4845286"/>
                <a:ext cx="1163737" cy="545727"/>
              </a:xfrm>
              <a:prstGeom prst="rect">
                <a:avLst/>
              </a:prstGeom>
              <a:blipFill>
                <a:blip r:embed="rId4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C7BF6F-2F50-AB2F-C624-CBDA831B7CB1}"/>
                  </a:ext>
                </a:extLst>
              </p:cNvPr>
              <p:cNvSpPr txBox="1"/>
              <p:nvPr/>
            </p:nvSpPr>
            <p:spPr>
              <a:xfrm>
                <a:off x="5567878" y="4240987"/>
                <a:ext cx="6534302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w₁₁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+ w₁₂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w₁₃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w₁₄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w₁₅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w₁₆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C7BF6F-2F50-AB2F-C624-CBDA831B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8" y="4240987"/>
                <a:ext cx="6534302" cy="381515"/>
              </a:xfrm>
              <a:prstGeom prst="rect">
                <a:avLst/>
              </a:prstGeom>
              <a:blipFill>
                <a:blip r:embed="rId5"/>
                <a:stretch>
                  <a:fillRect l="-777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8C0D37-C901-2EE1-4778-CEFFBC37BF8A}"/>
                  </a:ext>
                </a:extLst>
              </p:cNvPr>
              <p:cNvSpPr txBox="1"/>
              <p:nvPr/>
            </p:nvSpPr>
            <p:spPr>
              <a:xfrm>
                <a:off x="5567878" y="5607115"/>
                <a:ext cx="670703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w₆₁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+ w₆₂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r>
                  <a:rPr lang="en-US" dirty="0"/>
                  <a:t> + w₆₃ ₁₃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/>
                  <a:t> + w₆₄ w₁₄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,4</m:t>
                        </m:r>
                      </m:sub>
                    </m:sSub>
                  </m:oMath>
                </a14:m>
                <a:r>
                  <a:rPr lang="en-US" dirty="0"/>
                  <a:t> w₆₅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w₆₆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8C0D37-C901-2EE1-4778-CEFFBC37B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8" y="5607115"/>
                <a:ext cx="6707030" cy="381515"/>
              </a:xfrm>
              <a:prstGeom prst="rect">
                <a:avLst/>
              </a:prstGeom>
              <a:blipFill>
                <a:blip r:embed="rId6"/>
                <a:stretch>
                  <a:fillRect l="-756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CC6D8B-9B72-4431-FB16-734C25BE2131}"/>
              </a:ext>
            </a:extLst>
          </p:cNvPr>
          <p:cNvCxnSpPr>
            <a:cxnSpLocks/>
          </p:cNvCxnSpPr>
          <p:nvPr/>
        </p:nvCxnSpPr>
        <p:spPr>
          <a:xfrm>
            <a:off x="8514893" y="4696647"/>
            <a:ext cx="0" cy="9104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F53E39-3166-140B-CC14-BBC704252CCF}"/>
                  </a:ext>
                </a:extLst>
              </p:cNvPr>
              <p:cNvSpPr txBox="1"/>
              <p:nvPr/>
            </p:nvSpPr>
            <p:spPr>
              <a:xfrm>
                <a:off x="2795625" y="6102680"/>
                <a:ext cx="7210349" cy="387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Standard approach requires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=36</m:t>
                    </m:r>
                  </m:oMath>
                </a14:m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learning parameters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F53E39-3166-140B-CC14-BBC704252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625" y="6102680"/>
                <a:ext cx="7210349" cy="387927"/>
              </a:xfrm>
              <a:prstGeom prst="rect">
                <a:avLst/>
              </a:prstGeom>
              <a:blipFill>
                <a:blip r:embed="rId7"/>
                <a:stretch>
                  <a:fillRect l="-704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AC989B-A808-137C-388A-E20FFE508172}"/>
                  </a:ext>
                </a:extLst>
              </p:cNvPr>
              <p:cNvSpPr txBox="1"/>
              <p:nvPr/>
            </p:nvSpPr>
            <p:spPr>
              <a:xfrm>
                <a:off x="7360195" y="3629581"/>
                <a:ext cx="3688803" cy="65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Every entry (feature)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influenced by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every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 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1AC989B-A808-137C-388A-E20FFE508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195" y="3629581"/>
                <a:ext cx="3688803" cy="657744"/>
              </a:xfrm>
              <a:prstGeom prst="rect">
                <a:avLst/>
              </a:prstGeom>
              <a:blipFill>
                <a:blip r:embed="rId8"/>
                <a:stretch>
                  <a:fillRect l="-1375" t="-1887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ket 23">
            <a:extLst>
              <a:ext uri="{FF2B5EF4-FFF2-40B4-BE49-F238E27FC236}">
                <a16:creationId xmlns:a16="http://schemas.microsoft.com/office/drawing/2014/main" id="{776882EA-28FD-15BC-FC0E-3DFCE8D53C65}"/>
              </a:ext>
            </a:extLst>
          </p:cNvPr>
          <p:cNvSpPr/>
          <p:nvPr/>
        </p:nvSpPr>
        <p:spPr>
          <a:xfrm>
            <a:off x="1923899" y="4240987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C02EF730-BAD1-F07B-67A1-C8E9B66A5898}"/>
              </a:ext>
            </a:extLst>
          </p:cNvPr>
          <p:cNvSpPr/>
          <p:nvPr/>
        </p:nvSpPr>
        <p:spPr>
          <a:xfrm>
            <a:off x="5567878" y="4240986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24883E68-2712-DA5E-0F2A-F29AA83A72CA}"/>
              </a:ext>
            </a:extLst>
          </p:cNvPr>
          <p:cNvSpPr/>
          <p:nvPr/>
        </p:nvSpPr>
        <p:spPr>
          <a:xfrm rot="10800000">
            <a:off x="4380209" y="4247670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43EFEA6F-58AC-AE05-1E33-E8D60757033E}"/>
              </a:ext>
            </a:extLst>
          </p:cNvPr>
          <p:cNvSpPr/>
          <p:nvPr/>
        </p:nvSpPr>
        <p:spPr>
          <a:xfrm rot="10800000">
            <a:off x="12044985" y="4240985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256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30997-16CA-E08F-28A3-03AB221DE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335C0-A513-128D-3584-43673FB5F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with block diagonal weight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3A543-331C-B16F-0740-2710A92F7E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188720"/>
                <a:ext cx="8827618" cy="27697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Make each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block diagonal matrix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we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blocks, the number of learning parameters reduces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6×1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93A543-331C-B16F-0740-2710A92F7E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188720"/>
                <a:ext cx="8827618" cy="2769733"/>
              </a:xfrm>
              <a:blipFill>
                <a:blip r:embed="rId3"/>
                <a:stretch>
                  <a:fillRect l="-2011" t="-2283" b="-1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A4804E-D02F-FC4F-3334-665F7ACC9E0E}"/>
                  </a:ext>
                </a:extLst>
              </p:cNvPr>
              <p:cNvSpPr txBox="1"/>
              <p:nvPr/>
            </p:nvSpPr>
            <p:spPr>
              <a:xfrm>
                <a:off x="554854" y="4696647"/>
                <a:ext cx="1502054" cy="607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A4804E-D02F-FC4F-3334-665F7ACC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54" y="4696647"/>
                <a:ext cx="1502054" cy="607795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F6177-F021-1F08-EC81-F0C435E1C449}"/>
                  </a:ext>
                </a:extLst>
              </p:cNvPr>
              <p:cNvSpPr txBox="1"/>
              <p:nvPr/>
            </p:nvSpPr>
            <p:spPr>
              <a:xfrm>
                <a:off x="4513218" y="4845286"/>
                <a:ext cx="1163737" cy="5457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DF6177-F021-1F08-EC81-F0C435E1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218" y="4845286"/>
                <a:ext cx="1163737" cy="545727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CF32B-4A6B-16FF-D31E-C4D1F844E3FB}"/>
                  </a:ext>
                </a:extLst>
              </p:cNvPr>
              <p:cNvSpPr txBox="1"/>
              <p:nvPr/>
            </p:nvSpPr>
            <p:spPr>
              <a:xfrm>
                <a:off x="5567878" y="4240987"/>
                <a:ext cx="207505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w₁₁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+ w₁₂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CF32B-4A6B-16FF-D31E-C4D1F844E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8" y="4240987"/>
                <a:ext cx="2075050" cy="381515"/>
              </a:xfrm>
              <a:prstGeom prst="rect">
                <a:avLst/>
              </a:prstGeom>
              <a:blipFill>
                <a:blip r:embed="rId6"/>
                <a:stretch>
                  <a:fillRect l="-2439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DCD898-24E4-84CD-8F6B-D2B5F9199222}"/>
                  </a:ext>
                </a:extLst>
              </p:cNvPr>
              <p:cNvSpPr txBox="1"/>
              <p:nvPr/>
            </p:nvSpPr>
            <p:spPr>
              <a:xfrm>
                <a:off x="5567878" y="5607115"/>
                <a:ext cx="207505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w₆₅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w₆₆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DCD898-24E4-84CD-8F6B-D2B5F9199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8" y="5607115"/>
                <a:ext cx="2075050" cy="381515"/>
              </a:xfrm>
              <a:prstGeom prst="rect">
                <a:avLst/>
              </a:prstGeom>
              <a:blipFill>
                <a:blip r:embed="rId7"/>
                <a:stretch>
                  <a:fillRect l="-2439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56A5C0-22F9-BA38-BCCB-744BA6F15095}"/>
                  </a:ext>
                </a:extLst>
              </p:cNvPr>
              <p:cNvSpPr txBox="1"/>
              <p:nvPr/>
            </p:nvSpPr>
            <p:spPr>
              <a:xfrm>
                <a:off x="2795625" y="6102680"/>
                <a:ext cx="7210349" cy="542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Standard approach requires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98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9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9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98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98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solidFill>
                                      <a:srgbClr val="0098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i="1">
                        <a:solidFill>
                          <a:srgbClr val="00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solidFill>
                              <a:srgbClr val="00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rgbClr val="009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0098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0098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0098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i="1">
                            <a:solidFill>
                              <a:srgbClr val="0098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 b="0" i="0" smtClean="0">
                        <a:solidFill>
                          <a:srgbClr val="00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0098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learning parameters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56A5C0-22F9-BA38-BCCB-744BA6F15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625" y="6102680"/>
                <a:ext cx="7210349" cy="542649"/>
              </a:xfrm>
              <a:prstGeom prst="rect">
                <a:avLst/>
              </a:prstGeom>
              <a:blipFill>
                <a:blip r:embed="rId8"/>
                <a:stretch>
                  <a:fillRect l="-704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30149E4-B29B-D951-9E8B-0FF46AB73B22}"/>
              </a:ext>
            </a:extLst>
          </p:cNvPr>
          <p:cNvSpPr txBox="1"/>
          <p:nvPr/>
        </p:nvSpPr>
        <p:spPr>
          <a:xfrm>
            <a:off x="6994194" y="3317656"/>
            <a:ext cx="368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Each feature is a transformation of a subset of the overall features (similar to a factor analysis)   </a:t>
            </a: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F51079A8-AE08-310D-7501-017D62E153B6}"/>
              </a:ext>
            </a:extLst>
          </p:cNvPr>
          <p:cNvSpPr/>
          <p:nvPr/>
        </p:nvSpPr>
        <p:spPr>
          <a:xfrm>
            <a:off x="1923899" y="4240987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F07A8B16-470F-124F-D456-3E22F81E1D19}"/>
              </a:ext>
            </a:extLst>
          </p:cNvPr>
          <p:cNvSpPr/>
          <p:nvPr/>
        </p:nvSpPr>
        <p:spPr>
          <a:xfrm>
            <a:off x="5567878" y="4240986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ket 25">
            <a:extLst>
              <a:ext uri="{FF2B5EF4-FFF2-40B4-BE49-F238E27FC236}">
                <a16:creationId xmlns:a16="http://schemas.microsoft.com/office/drawing/2014/main" id="{5672666A-B73B-813C-8759-99B5349D493F}"/>
              </a:ext>
            </a:extLst>
          </p:cNvPr>
          <p:cNvSpPr/>
          <p:nvPr/>
        </p:nvSpPr>
        <p:spPr>
          <a:xfrm rot="10800000">
            <a:off x="4380209" y="4247670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F174B52B-34FA-F2D7-F805-6CC3EED67686}"/>
              </a:ext>
            </a:extLst>
          </p:cNvPr>
          <p:cNvSpPr/>
          <p:nvPr/>
        </p:nvSpPr>
        <p:spPr>
          <a:xfrm rot="10800000">
            <a:off x="7553809" y="4271169"/>
            <a:ext cx="89119" cy="174764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89255-7A70-DAA6-7863-E40308A89B4B}"/>
              </a:ext>
            </a:extLst>
          </p:cNvPr>
          <p:cNvSpPr txBox="1"/>
          <p:nvPr/>
        </p:nvSpPr>
        <p:spPr>
          <a:xfrm>
            <a:off x="1617881" y="4240988"/>
            <a:ext cx="30126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w₁₁ w₁₂  0    0     0     0</a:t>
            </a:r>
          </a:p>
          <a:p>
            <a:r>
              <a:rPr lang="en-US" dirty="0"/>
              <a:t>      w₂₁ w₂₂  0    0     0     0</a:t>
            </a:r>
          </a:p>
          <a:p>
            <a:r>
              <a:rPr lang="en-US" dirty="0"/>
              <a:t>       0     0   w₃₃ w₃₄  0     0</a:t>
            </a:r>
          </a:p>
          <a:p>
            <a:r>
              <a:rPr lang="en-US" dirty="0"/>
              <a:t>       0     0   w₄₃ w₄₄  0     0</a:t>
            </a:r>
          </a:p>
          <a:p>
            <a:r>
              <a:rPr lang="en-US" dirty="0"/>
              <a:t>       0     0    0    0    w₅₅ w₅₆</a:t>
            </a:r>
          </a:p>
          <a:p>
            <a:r>
              <a:rPr lang="en-US" dirty="0"/>
              <a:t>       0     0    0    0    w₆₅ w₆₆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2074A6-6611-7999-99FA-5129B21A3815}"/>
                  </a:ext>
                </a:extLst>
              </p:cNvPr>
              <p:cNvSpPr txBox="1"/>
              <p:nvPr/>
            </p:nvSpPr>
            <p:spPr>
              <a:xfrm>
                <a:off x="5575193" y="4523521"/>
                <a:ext cx="206773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w₂₁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 + w₁₂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2074A6-6611-7999-99FA-5129B21A3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193" y="4523521"/>
                <a:ext cx="2067737" cy="381515"/>
              </a:xfrm>
              <a:prstGeom prst="rect">
                <a:avLst/>
              </a:prstGeom>
              <a:blipFill>
                <a:blip r:embed="rId9"/>
                <a:stretch>
                  <a:fillRect l="-306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C23D5-60D9-7AE8-862D-3A1E35DC8640}"/>
                  </a:ext>
                </a:extLst>
              </p:cNvPr>
              <p:cNvSpPr txBox="1"/>
              <p:nvPr/>
            </p:nvSpPr>
            <p:spPr>
              <a:xfrm>
                <a:off x="5590308" y="4819481"/>
                <a:ext cx="2178434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w₃₃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/>
                  <a:t> + w₃₄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7C23D5-60D9-7AE8-862D-3A1E35DC8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308" y="4819481"/>
                <a:ext cx="2178434" cy="381515"/>
              </a:xfrm>
              <a:prstGeom prst="rect">
                <a:avLst/>
              </a:prstGeom>
              <a:blipFill>
                <a:blip r:embed="rId10"/>
                <a:stretch>
                  <a:fillRect l="-2326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E1D44B-52B7-5326-C275-F3C5F4B3CB09}"/>
                  </a:ext>
                </a:extLst>
              </p:cNvPr>
              <p:cNvSpPr txBox="1"/>
              <p:nvPr/>
            </p:nvSpPr>
            <p:spPr>
              <a:xfrm>
                <a:off x="5590308" y="5079175"/>
                <a:ext cx="2075050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w₄₃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,3</m:t>
                        </m:r>
                      </m:sub>
                    </m:sSub>
                  </m:oMath>
                </a14:m>
                <a:r>
                  <a:rPr lang="en-US" dirty="0"/>
                  <a:t> + w₄₄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,4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E1D44B-52B7-5326-C275-F3C5F4B3C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308" y="5079175"/>
                <a:ext cx="2075050" cy="381515"/>
              </a:xfrm>
              <a:prstGeom prst="rect">
                <a:avLst/>
              </a:prstGeom>
              <a:blipFill>
                <a:blip r:embed="rId11"/>
                <a:stretch>
                  <a:fillRect l="-2439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0D7830-115D-E5E3-F878-B92AC4DBFEC8}"/>
                  </a:ext>
                </a:extLst>
              </p:cNvPr>
              <p:cNvSpPr txBox="1"/>
              <p:nvPr/>
            </p:nvSpPr>
            <p:spPr>
              <a:xfrm>
                <a:off x="5587285" y="5339520"/>
                <a:ext cx="2067737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w₅₅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w₅₆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,5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0D7830-115D-E5E3-F878-B92AC4DBF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285" y="5339520"/>
                <a:ext cx="2067737" cy="381515"/>
              </a:xfrm>
              <a:prstGeom prst="rect">
                <a:avLst/>
              </a:prstGeom>
              <a:blipFill>
                <a:blip r:embed="rId12"/>
                <a:stretch>
                  <a:fillRect l="-306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43668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ADA33-50F8-721A-256C-54DBE1C4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75A3-F305-3032-57DB-818A25DB4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662" y="637937"/>
            <a:ext cx="6543265" cy="443198"/>
          </a:xfrm>
        </p:spPr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with block diagonal weight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A99F2-8CAF-36C3-F96E-F5EFF4831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661" y="1619563"/>
            <a:ext cx="6594473" cy="1892826"/>
          </a:xfrm>
        </p:spPr>
        <p:txBody>
          <a:bodyPr/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Not currently implemented in </a:t>
            </a:r>
            <a:r>
              <a:rPr lang="en-US" dirty="0" err="1"/>
              <a:t>PyG</a:t>
            </a:r>
            <a:endParaRPr lang="en-US" dirty="0"/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Implementation: do </a:t>
            </a:r>
            <a:r>
              <a:rPr lang="en-US" b="1" dirty="0"/>
              <a:t>not</a:t>
            </a:r>
            <a:r>
              <a:rPr lang="en-US" dirty="0"/>
              <a:t> create a sparse matrix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Create the blocks and use batch matrix multiply 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PyTorch</a:t>
            </a:r>
            <a:r>
              <a:rPr lang="en-US" dirty="0"/>
              <a:t> / </a:t>
            </a:r>
            <a:r>
              <a:rPr lang="en-US" dirty="0" err="1"/>
              <a:t>PyG</a:t>
            </a:r>
            <a:r>
              <a:rPr lang="en-US" dirty="0"/>
              <a:t> the parameters would be created with </a:t>
            </a:r>
            <a:r>
              <a:rPr lang="en-US" dirty="0" err="1"/>
              <a:t>nn.Parameter</a:t>
            </a:r>
            <a:r>
              <a:rPr lang="en-US" dirty="0"/>
              <a:t> (see link below)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6C318C-83CF-31D9-9300-22F9938A3BC7}"/>
              </a:ext>
            </a:extLst>
          </p:cNvPr>
          <p:cNvSpPr txBox="1"/>
          <p:nvPr/>
        </p:nvSpPr>
        <p:spPr>
          <a:xfrm>
            <a:off x="881663" y="3874806"/>
            <a:ext cx="66762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Stack blocks into shape (B,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block_size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block_size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W_r_blocks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torch.stack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([block_1, block_2, block_3])  </a:t>
            </a:r>
          </a:p>
          <a:p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Reshape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(6,) to (B,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block_size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h_u_reshaped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h_u.view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(3, 2)  # Shape: (3, 2)</a:t>
            </a:r>
          </a:p>
          <a:p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Batched matrix-vector multiply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torch.bmm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W_r_blocks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h_u_reshaped.unsqueeze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(-1)).squeeze(-1)</a:t>
            </a:r>
          </a:p>
          <a:p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Flatten back to (6,)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 =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output.view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107090-47BE-A4FF-CB8F-A6C2D00F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73" y="0"/>
            <a:ext cx="46387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A75C4E-D2C7-6998-3AC5-142BABD7B514}"/>
              </a:ext>
            </a:extLst>
          </p:cNvPr>
          <p:cNvSpPr/>
          <p:nvPr/>
        </p:nvSpPr>
        <p:spPr>
          <a:xfrm>
            <a:off x="881663" y="6105427"/>
            <a:ext cx="4942112" cy="4839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masino</a:t>
            </a:r>
            <a:r>
              <a:rPr lang="en-US" sz="1000" dirty="0"/>
              <a:t>-teaching/ml4g/blob/main/notebooks/</a:t>
            </a:r>
            <a:r>
              <a:rPr lang="en-US" sz="1000" dirty="0" err="1"/>
              <a:t>RGCN</a:t>
            </a:r>
            <a:r>
              <a:rPr lang="en-US" sz="1000" dirty="0"/>
              <a:t>-with-block-diagonal-</a:t>
            </a:r>
            <a:r>
              <a:rPr lang="en-US" sz="1000" dirty="0" err="1"/>
              <a:t>weights.ipynb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77967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FF5E-A840-9A14-E41E-31A6460F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RCGN</a:t>
            </a:r>
            <a:r>
              <a:rPr lang="en-US" dirty="0"/>
              <a:t> with basis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C16AA-AD54-3AFD-68BC-3FA8418A9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5518" cy="28441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Share weights across different relations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Represent each relation matrix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as a linear combination of basis matrices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are basis matrices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is a scalar weighting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 each relation only adds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learning parameters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0C16AA-AD54-3AFD-68BC-3FA8418A9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5518" cy="2844177"/>
              </a:xfrm>
              <a:blipFill>
                <a:blip r:embed="rId2"/>
                <a:stretch>
                  <a:fillRect l="-1889" t="-7111" r="-540" b="-36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17907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578F9-F36F-0EBC-4C12-E858C06BE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616C-7ACC-E087-500D-459171A7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</a:t>
            </a:r>
            <a:r>
              <a:rPr lang="en-US" dirty="0" err="1"/>
              <a:t>PyG</a:t>
            </a:r>
            <a:r>
              <a:rPr lang="en-US" dirty="0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05997-9FF8-A37D-E8CB-0D46556C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5156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PyG</a:t>
            </a:r>
            <a:r>
              <a:rPr lang="en-US" dirty="0"/>
              <a:t>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hetero</a:t>
            </a:r>
            <a:r>
              <a:rPr lang="en-US" i="1" u="sng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with bases</a:t>
            </a:r>
            <a:r>
              <a:rPr lang="en-US" dirty="0"/>
              <a:t> method converts a homogeneous </a:t>
            </a:r>
            <a:r>
              <a:rPr lang="en-US" dirty="0" err="1"/>
              <a:t>GNN</a:t>
            </a:r>
            <a:r>
              <a:rPr lang="en-US" dirty="0"/>
              <a:t> model into its heterogeneous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22659-4DA4-35EB-3205-FFEB831F7378}"/>
              </a:ext>
            </a:extLst>
          </p:cNvPr>
          <p:cNvSpPr txBox="1"/>
          <p:nvPr/>
        </p:nvSpPr>
        <p:spPr>
          <a:xfrm>
            <a:off x="768405" y="5756255"/>
            <a:ext cx="5149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x_dict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and </a:t>
            </a:r>
            <a:r>
              <a:rPr lang="en-US" i="1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edge_index_dict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are dictionaries that hold node feature and edge connection information for each node and edge type, respectively</a:t>
            </a:r>
            <a:endParaRPr lang="en-US" i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6900B-7D03-573D-3AB1-120CF193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55" y="1853325"/>
            <a:ext cx="3816147" cy="3816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376E4-7184-276F-7A86-C676B19C3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560" y="1853325"/>
            <a:ext cx="5538141" cy="46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68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ECEF-0BBC-E931-A377-F1A721BE5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Heterogeneous graph introduction</a:t>
            </a:r>
          </a:p>
        </p:txBody>
      </p:sp>
    </p:spTree>
    <p:extLst>
      <p:ext uri="{BB962C8B-B14F-4D97-AF65-F5344CB8AC3E}">
        <p14:creationId xmlns:p14="http://schemas.microsoft.com/office/powerpoint/2010/main" val="8891009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34E2A-0603-80D1-C757-23C7D72E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32A87-355E-7DA7-FDD1-8735F7C68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Inferences on relational graphs</a:t>
            </a:r>
          </a:p>
        </p:txBody>
      </p:sp>
    </p:spTree>
    <p:extLst>
      <p:ext uri="{BB962C8B-B14F-4D97-AF65-F5344CB8AC3E}">
        <p14:creationId xmlns:p14="http://schemas.microsoft.com/office/powerpoint/2010/main" val="794891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1FCE-2512-4469-9094-8D6148F6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graph / node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8D73D-148F-B73B-5BED-65BAC14AD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10498" cy="418550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Infer the label of a given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node embedding,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from the final </a:t>
                </a:r>
                <a:r>
                  <a:rPr lang="en-US" dirty="0" err="1"/>
                  <a:t>RGCN</a:t>
                </a:r>
                <a:r>
                  <a:rPr lang="en-US" dirty="0"/>
                  <a:t> layer,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Pass this embedding through the prediction head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linear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the number of classes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</m:oMath>
                </a14:m>
                <a:r>
                  <a:rPr lang="en-US" dirty="0"/>
                  <a:t> are the logits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Note: there is a separate matrix for each node type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heterogeneous graph classification: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Create a prediction head for each node type,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to predict class label (e.g., global mean pooling → linear layer)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(e.g., mean) predictions across prediction heads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8D73D-148F-B73B-5BED-65BAC14AD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10498" cy="4185505"/>
              </a:xfrm>
              <a:blipFill>
                <a:blip r:embed="rId2"/>
                <a:stretch>
                  <a:fillRect l="-1972" t="-3021" b="-2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7564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2E44-B562-EA3D-24B9-1C100EA0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Edge-level prediction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8ED2E-7185-F63B-0487-A3530FD58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99133" cy="189051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pairs</a:t>
                </a:r>
                <a:r>
                  <a:rPr lang="en-US" dirty="0"/>
                  <a:t> of node embeddings as input to a prediction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What are the options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8ED2E-7185-F63B-0487-A3530FD58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99133" cy="1890518"/>
              </a:xfrm>
              <a:blipFill>
                <a:blip r:embed="rId2"/>
                <a:stretch>
                  <a:fillRect l="-1777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CEB6618-855B-52A3-7829-53D16AF4E1F7}"/>
              </a:ext>
            </a:extLst>
          </p:cNvPr>
          <p:cNvGrpSpPr/>
          <p:nvPr/>
        </p:nvGrpSpPr>
        <p:grpSpPr>
          <a:xfrm>
            <a:off x="3730624" y="3498850"/>
            <a:ext cx="4823884" cy="2889613"/>
            <a:chOff x="3730624" y="3498850"/>
            <a:chExt cx="4823884" cy="28896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BF55EE-E74C-8D4F-99CD-2BBCDBE3A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624" y="3498850"/>
              <a:ext cx="4823884" cy="2889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7771455-27B4-7CA3-04BC-04C2A365186D}"/>
                    </a:ext>
                  </a:extLst>
                </p:cNvPr>
                <p:cNvSpPr/>
                <p:nvPr/>
              </p:nvSpPr>
              <p:spPr>
                <a:xfrm>
                  <a:off x="3860800" y="5046133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7771455-27B4-7CA3-04BC-04C2A3651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800" y="5046133"/>
                  <a:ext cx="829733" cy="838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15E9EB7-E839-22CF-E842-D4E6B8275388}"/>
                    </a:ext>
                  </a:extLst>
                </p:cNvPr>
                <p:cNvSpPr/>
                <p:nvPr/>
              </p:nvSpPr>
              <p:spPr>
                <a:xfrm>
                  <a:off x="7332133" y="5379720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15E9EB7-E839-22CF-E842-D4E6B8275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133" y="5379720"/>
                  <a:ext cx="829733" cy="838200"/>
                </a:xfrm>
                <a:prstGeom prst="rect">
                  <a:avLst/>
                </a:prstGeom>
                <a:blipFill>
                  <a:blip r:embed="rId5"/>
                  <a:stretch>
                    <a:fillRect l="-15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27F5BC8-65CD-886D-6154-5EBE38B3BD9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62887678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2846-DEFA-51CD-1AFC-FED84B07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Edge-level prediction head with concatenation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50353-0C3E-42CC-6A21-45E1FC627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9762067" cy="418152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One option is to concatenate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node embeddings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Prediction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/>
                  <a:t>, operates on the concatenated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is a linear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|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|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→ maps node embeddings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50353-0C3E-42CC-6A21-45E1FC627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9762067" cy="4181529"/>
              </a:xfrm>
              <a:blipFill>
                <a:blip r:embed="rId2"/>
                <a:stretch>
                  <a:fillRect l="-1688" t="-3030" b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272738F-2877-A527-7919-7D87C8A28A18}"/>
              </a:ext>
            </a:extLst>
          </p:cNvPr>
          <p:cNvGrpSpPr/>
          <p:nvPr/>
        </p:nvGrpSpPr>
        <p:grpSpPr>
          <a:xfrm>
            <a:off x="2603500" y="2745317"/>
            <a:ext cx="6985000" cy="1993900"/>
            <a:chOff x="2603500" y="2745317"/>
            <a:chExt cx="6985000" cy="1993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A4AAB0-2FDC-49B6-9631-F28BBE512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500" y="2745317"/>
              <a:ext cx="6985000" cy="19939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D2EA6-F1D8-074E-404F-635D74944802}"/>
                    </a:ext>
                  </a:extLst>
                </p:cNvPr>
                <p:cNvSpPr/>
                <p:nvPr/>
              </p:nvSpPr>
              <p:spPr>
                <a:xfrm>
                  <a:off x="2683933" y="3901017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D2EA6-F1D8-074E-404F-635D749448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33" y="3901017"/>
                  <a:ext cx="829733" cy="838200"/>
                </a:xfrm>
                <a:prstGeom prst="rect">
                  <a:avLst/>
                </a:prstGeom>
                <a:blipFill>
                  <a:blip r:embed="rId4"/>
                  <a:stretch>
                    <a:fillRect l="-15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68FF15D-555D-3AA2-5183-5A4B2D964B11}"/>
                    </a:ext>
                  </a:extLst>
                </p:cNvPr>
                <p:cNvSpPr/>
                <p:nvPr/>
              </p:nvSpPr>
              <p:spPr>
                <a:xfrm>
                  <a:off x="3708400" y="3901017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68FF15D-555D-3AA2-5183-5A4B2D964B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3901017"/>
                  <a:ext cx="829733" cy="838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7291305-8606-8D3A-0FD2-0F7F6578EE18}"/>
                    </a:ext>
                  </a:extLst>
                </p:cNvPr>
                <p:cNvSpPr/>
                <p:nvPr/>
              </p:nvSpPr>
              <p:spPr>
                <a:xfrm>
                  <a:off x="8398933" y="3009900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7291305-8606-8D3A-0FD2-0F7F6578E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933" y="3009900"/>
                  <a:ext cx="829733" cy="838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CD539-1B19-BE22-58A6-D03E33FB1BE5}"/>
              </a:ext>
            </a:extLst>
          </p:cNvPr>
          <p:cNvGrpSpPr/>
          <p:nvPr/>
        </p:nvGrpSpPr>
        <p:grpSpPr>
          <a:xfrm>
            <a:off x="3810000" y="5291667"/>
            <a:ext cx="4876800" cy="1296534"/>
            <a:chOff x="3810000" y="5291667"/>
            <a:chExt cx="4876800" cy="1296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D93BD8-A564-6EFD-1225-DF01558FDA9F}"/>
                </a:ext>
              </a:extLst>
            </p:cNvPr>
            <p:cNvSpPr txBox="1"/>
            <p:nvPr/>
          </p:nvSpPr>
          <p:spPr>
            <a:xfrm>
              <a:off x="5257799" y="6003426"/>
              <a:ext cx="3005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Account for the concatenation of embeddings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A7ADF8-A5C0-F1AE-BF5C-9AC0071638F0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760633" y="5291667"/>
              <a:ext cx="1926167" cy="71175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F12405-518D-3506-A0D1-AF7B930D757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810000" y="5291667"/>
              <a:ext cx="2950633" cy="71175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63DB88-3161-E5B9-3E96-4EBB0FE90D0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660786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4B25-4611-15C4-482F-B587278C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Edge-level prediction head with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0FB8F-7F68-8D65-90A5-A51649F77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47852" cy="47532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prediction head function is just the dot product of the node embeddings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only applies to 1-way prediction </a:t>
                </a:r>
                <a:r>
                  <a:rPr lang="en-US" dirty="0"/>
                  <a:t>(i.e., binary classification, single regression, link prediction)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-way </a:t>
                </a:r>
                <a:r>
                  <a:rPr lang="en-US" dirty="0"/>
                  <a:t>prediction with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learnable generalized dot product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weight matrices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801688" lvl="1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0FB8F-7F68-8D65-90A5-A51649F77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47852" cy="4753224"/>
              </a:xfrm>
              <a:blipFill>
                <a:blip r:embed="rId2"/>
                <a:stretch>
                  <a:fillRect l="-1752" t="-2660" r="-150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8135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7012E-1FE6-FFB4-C0AF-B37E6C020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8344-5201-613C-C5ED-77E3B3B4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04A4-C6F1-DC20-891F-264CE861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843954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Transductive link prediction split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A8F71-876E-4234-9E99-D081ECCB699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62852-A99B-3BF8-4131-0B26B042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9" y="2188454"/>
            <a:ext cx="7715221" cy="431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5024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FF8AB-F6E8-E18E-1196-DBC739C61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1087-9F64-162F-04BA-5A3739D2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9DF7B-C6EC-26B2-18CD-2E20C4A6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843954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Edge prediction split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3D0BB-5F2F-FC83-7209-18E9947311E8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035093-3D9F-2110-AE98-8D277002E070}"/>
              </a:ext>
            </a:extLst>
          </p:cNvPr>
          <p:cNvGrpSpPr/>
          <p:nvPr/>
        </p:nvGrpSpPr>
        <p:grpSpPr>
          <a:xfrm>
            <a:off x="1142999" y="1441094"/>
            <a:ext cx="7840067" cy="4993455"/>
            <a:chOff x="1142999" y="1441094"/>
            <a:chExt cx="7840067" cy="49934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523F2B-433F-C450-239C-30A98B8038A8}"/>
                </a:ext>
              </a:extLst>
            </p:cNvPr>
            <p:cNvGrpSpPr/>
            <p:nvPr/>
          </p:nvGrpSpPr>
          <p:grpSpPr>
            <a:xfrm>
              <a:off x="1142999" y="1626561"/>
              <a:ext cx="7772400" cy="4807988"/>
              <a:chOff x="1142999" y="1626561"/>
              <a:chExt cx="7772400" cy="480798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62A6C4A-9477-9E37-EDB8-8067EBE970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2999" y="1658538"/>
                <a:ext cx="7772400" cy="4776011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9B71BC5-B9D8-8F95-D75A-36AD86BC81E7}"/>
                  </a:ext>
                </a:extLst>
              </p:cNvPr>
              <p:cNvSpPr/>
              <p:nvPr/>
            </p:nvSpPr>
            <p:spPr>
              <a:xfrm>
                <a:off x="1448410" y="1626561"/>
                <a:ext cx="3580789" cy="121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9F0D73-CF96-8F6E-BC72-4FE7BC93A24B}"/>
                </a:ext>
              </a:extLst>
            </p:cNvPr>
            <p:cNvSpPr/>
            <p:nvPr/>
          </p:nvSpPr>
          <p:spPr>
            <a:xfrm>
              <a:off x="7066483" y="1441094"/>
              <a:ext cx="1916583" cy="2648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A3C94A-93BF-F4F0-E429-7F7D5D9719B2}"/>
              </a:ext>
            </a:extLst>
          </p:cNvPr>
          <p:cNvSpPr txBox="1"/>
          <p:nvPr/>
        </p:nvSpPr>
        <p:spPr>
          <a:xfrm>
            <a:off x="7477238" y="1626561"/>
            <a:ext cx="368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Every edge has a relation type, independent of the four (4) categories of splits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676C5-3267-C673-75D6-34623FFD4E0B}"/>
              </a:ext>
            </a:extLst>
          </p:cNvPr>
          <p:cNvSpPr txBox="1"/>
          <p:nvPr/>
        </p:nvSpPr>
        <p:spPr>
          <a:xfrm>
            <a:off x="7477238" y="2655333"/>
            <a:ext cx="368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For a heterogeneous graph, the homogeneous graphs formed by a given relation, has four (4) splits</a:t>
            </a:r>
          </a:p>
        </p:txBody>
      </p:sp>
    </p:spTree>
    <p:extLst>
      <p:ext uri="{BB962C8B-B14F-4D97-AF65-F5344CB8AC3E}">
        <p14:creationId xmlns:p14="http://schemas.microsoft.com/office/powerpoint/2010/main" val="314008739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0DC4-2ECA-97F1-59B8-F552CE9C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for edge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A3C60-0B45-4334-E66F-A838CA59B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20072" cy="311354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i="1" dirty="0"/>
                  <a:t>)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training supervision edge</a:t>
                </a:r>
                <a:r>
                  <a:rPr lang="en-US" dirty="0"/>
                  <a:t>, and all other edges are </a:t>
                </a:r>
                <a:r>
                  <a:rPr lang="en-US" b="1" dirty="0">
                    <a:solidFill>
                      <a:srgbClr val="C00000"/>
                    </a:solidFill>
                  </a:rPr>
                  <a:t>training message edges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Other edges (not shown yet) are validation or test supervision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</a:t>
                </a:r>
                <a:r>
                  <a:rPr lang="en-US" dirty="0" err="1"/>
                  <a:t>RGCN</a:t>
                </a:r>
                <a:r>
                  <a:rPr lang="en-US" dirty="0"/>
                  <a:t> to predict probability for edge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i="1" dirty="0"/>
                  <a:t>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Take the final </a:t>
                </a:r>
                <a:r>
                  <a:rPr lang="en-US" dirty="0" err="1"/>
                  <a:t>RGCN</a:t>
                </a:r>
                <a:r>
                  <a:rPr lang="en-US" dirty="0"/>
                  <a:t> layer embeddings,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, for 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dirty="0"/>
                  <a:t> and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a relation specific prediction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A3C60-0B45-4334-E66F-A838CA59B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20072" cy="3113545"/>
              </a:xfrm>
              <a:blipFill>
                <a:blip r:embed="rId2"/>
                <a:stretch>
                  <a:fillRect l="-1828" t="-4065" r="-1436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AAADA7-F0E2-951A-8677-9698F9F62C1F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9C731-96FF-D484-B809-D26B0553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3178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632C6-14F1-A855-7664-3EEDD860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DE40-E82D-07BE-0566-F07891B0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training for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1A64-C6B4-5922-BFED-EB10329FB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20072" cy="298440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RCGN</a:t>
            </a:r>
            <a:r>
              <a:rPr lang="en-US" dirty="0"/>
              <a:t> to score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training supervision edge </a:t>
            </a:r>
            <a:r>
              <a:rPr lang="en-US" i="1" dirty="0"/>
              <a:t>(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FFC000"/>
                </a:solidFill>
              </a:rPr>
              <a:t>r</a:t>
            </a:r>
            <a:r>
              <a:rPr lang="en-US" b="1" i="1" baseline="-25000" dirty="0">
                <a:solidFill>
                  <a:srgbClr val="FFC000"/>
                </a:solidFill>
              </a:rPr>
              <a:t>3</a:t>
            </a:r>
            <a:r>
              <a:rPr lang="en-US" i="1" dirty="0"/>
              <a:t>,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A</a:t>
            </a:r>
            <a:r>
              <a:rPr lang="en-US" i="1" dirty="0"/>
              <a:t>)</a:t>
            </a:r>
          </a:p>
          <a:p>
            <a:pPr marL="742950" lvl="1" indent="-282575"/>
            <a:r>
              <a:rPr lang="en-US" dirty="0"/>
              <a:t>Message passing occurs only on the training message edges for this relation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negative edge(s) by perturbing the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supervision edge </a:t>
            </a:r>
            <a:r>
              <a:rPr lang="en-US" i="1" dirty="0"/>
              <a:t>(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FFC000"/>
                </a:solidFill>
              </a:rPr>
              <a:t>r</a:t>
            </a:r>
            <a:r>
              <a:rPr lang="en-US" b="1" i="1" baseline="-25000" dirty="0">
                <a:solidFill>
                  <a:srgbClr val="FFC000"/>
                </a:solidFill>
              </a:rPr>
              <a:t>3</a:t>
            </a:r>
            <a:r>
              <a:rPr lang="en-US" i="1" dirty="0"/>
              <a:t>,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A</a:t>
            </a:r>
            <a:r>
              <a:rPr lang="en-US" i="1" dirty="0"/>
              <a:t>), </a:t>
            </a:r>
            <a:r>
              <a:rPr lang="en-US" dirty="0"/>
              <a:t>for example by changing the tail: </a:t>
            </a:r>
            <a:r>
              <a:rPr lang="en-US" i="1" dirty="0"/>
              <a:t>(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FFC000"/>
                </a:solidFill>
              </a:rPr>
              <a:t>r</a:t>
            </a:r>
            <a:r>
              <a:rPr lang="en-US" b="1" i="1" baseline="-25000" dirty="0">
                <a:solidFill>
                  <a:srgbClr val="FFC000"/>
                </a:solidFill>
              </a:rPr>
              <a:t>3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C00000"/>
                </a:solidFill>
              </a:rPr>
              <a:t>B</a:t>
            </a:r>
            <a:r>
              <a:rPr lang="en-US" i="1" dirty="0"/>
              <a:t>), (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FFC000"/>
                </a:solidFill>
              </a:rPr>
              <a:t>r</a:t>
            </a:r>
            <a:r>
              <a:rPr lang="en-US" b="1" i="1" baseline="-25000" dirty="0">
                <a:solidFill>
                  <a:srgbClr val="FFC000"/>
                </a:solidFill>
              </a:rPr>
              <a:t>3</a:t>
            </a:r>
            <a:r>
              <a:rPr lang="en-US" i="1" dirty="0"/>
              <a:t>, </a:t>
            </a:r>
            <a:r>
              <a:rPr lang="en-US" b="1" i="1" dirty="0">
                <a:solidFill>
                  <a:srgbClr val="FF42A8"/>
                </a:solidFill>
              </a:rPr>
              <a:t>F</a:t>
            </a:r>
            <a:r>
              <a:rPr lang="en-US" i="1" dirty="0"/>
              <a:t>)</a:t>
            </a:r>
          </a:p>
          <a:p>
            <a:pPr marL="742950" lvl="1" indent="-284163"/>
            <a:r>
              <a:rPr lang="en-US" dirty="0"/>
              <a:t>Negative edges should not be in the actual graph (i.e., not a member of any of the 4 splits)</a:t>
            </a:r>
          </a:p>
          <a:p>
            <a:pPr marL="282575" indent="-284163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C7357-D57A-1117-0635-F1353DFEE1EF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DF780-FC11-46B6-04F2-0C365EFF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80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46F2C-FE3C-D774-CA8B-D2D83E5F9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135A-C5A9-21AB-F066-AAD41D8C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training for edge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6A102-F775-B904-7BEE-65BC6A2092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20072" cy="450245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Use the </a:t>
                </a:r>
                <a:r>
                  <a:rPr lang="en-US" dirty="0" err="1"/>
                  <a:t>RCGN</a:t>
                </a:r>
                <a:r>
                  <a:rPr lang="en-US" dirty="0"/>
                  <a:t> to score the </a:t>
                </a:r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training supervision edge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i="1" dirty="0"/>
                  <a:t>)</a:t>
                </a:r>
              </a:p>
              <a:p>
                <a:pPr marL="742950" lvl="1" indent="-282575"/>
                <a:r>
                  <a:rPr lang="en-US" dirty="0"/>
                  <a:t>Message passing occurs only on the training message edges for this relation type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Create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negative edge(s) </a:t>
                </a:r>
                <a:r>
                  <a:rPr lang="en-US" dirty="0"/>
                  <a:t>by perturbing the </a:t>
                </a:r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supervision edge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i="1" dirty="0"/>
                  <a:t>), </a:t>
                </a:r>
                <a:r>
                  <a:rPr lang="en-US" dirty="0"/>
                  <a:t>for example by changing the tail: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B</a:t>
                </a:r>
                <a:r>
                  <a:rPr lang="en-US" i="1" dirty="0"/>
                  <a:t>), 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42A8"/>
                    </a:solidFill>
                  </a:rPr>
                  <a:t>F</a:t>
                </a:r>
                <a:r>
                  <a:rPr lang="en-US" i="1" dirty="0"/>
                  <a:t>)</a:t>
                </a:r>
              </a:p>
              <a:p>
                <a:pPr marL="742950" lvl="1" indent="-284163"/>
                <a:r>
                  <a:rPr lang="en-US" dirty="0"/>
                  <a:t>Negative edges should not be in the actual graph (i.e., not a member of any of the 4 splits)</a:t>
                </a:r>
              </a:p>
              <a:p>
                <a:pPr marL="455612" indent="-457200">
                  <a:buFont typeface="+mj-lt"/>
                  <a:buAutoNum type="arabicPeriod"/>
                </a:pPr>
                <a:r>
                  <a:rPr lang="en-US" dirty="0"/>
                  <a:t>Score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negative edge </a:t>
                </a:r>
                <a:r>
                  <a:rPr lang="en-US" dirty="0"/>
                  <a:t>with the </a:t>
                </a:r>
                <a:r>
                  <a:rPr lang="en-US" dirty="0" err="1"/>
                  <a:t>RCGN</a:t>
                </a:r>
                <a:endParaRPr lang="en-US" dirty="0"/>
              </a:p>
              <a:p>
                <a:pPr marL="455612" indent="-457200">
                  <a:buFont typeface="+mj-lt"/>
                  <a:buAutoNum type="arabicPeriod"/>
                </a:pPr>
                <a:r>
                  <a:rPr lang="en-US" dirty="0"/>
                  <a:t>Optimize cross-entropy loss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𝐸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chemeClr val="accent2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𝐴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2">
                                              <a:lumMod val="60000"/>
                                              <a:lumOff val="4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accent6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accent6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1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6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accent6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accent6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2575" indent="-28416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66A102-F775-B904-7BEE-65BC6A2092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20072" cy="4502451"/>
              </a:xfrm>
              <a:blipFill>
                <a:blip r:embed="rId2"/>
                <a:stretch>
                  <a:fillRect l="-1828" t="-2809" r="-2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DE46B03-1ADB-CBD2-2AE6-10B687AE4AA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17858-57DE-9504-B740-987FD977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586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A1BB8-860E-A197-F083-6EA8D8EA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vs. homogeneous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0DFEB-9CBA-929B-149E-5AC487900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736644" cy="664797"/>
          </a:xfrm>
        </p:spPr>
        <p:txBody>
          <a:bodyPr/>
          <a:lstStyle/>
          <a:p>
            <a:r>
              <a:rPr lang="en-US" dirty="0"/>
              <a:t>To date, we have only considered homogeneous graphs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D043AF-E2C4-A702-35A2-32FCEE5EC8FD}"/>
              </a:ext>
            </a:extLst>
          </p:cNvPr>
          <p:cNvGrpSpPr/>
          <p:nvPr/>
        </p:nvGrpSpPr>
        <p:grpSpPr>
          <a:xfrm>
            <a:off x="2129478" y="3049070"/>
            <a:ext cx="3152926" cy="2977569"/>
            <a:chOff x="2129478" y="2691712"/>
            <a:chExt cx="3152926" cy="2977569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B6588BD-F280-4A31-5489-AD9227D6422C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86AB91-4BF1-6CCE-CE43-7C2093C4F70E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B294C6D-A8DF-0CBD-D8FA-E3C0E409026C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E35EDEA-C39A-3BC9-50DD-75F2F17EB21C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C06D85-B3EE-814F-19FD-ADC5322FDA9A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F9234D1-766A-9B6A-B090-FFA5C3B5604C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150EC6-6F78-B255-E60F-CD14B334C782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AE86671-40FE-5029-B9B3-1C5E9B5F9239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3A53FE2-DD71-6A5D-75C1-C2BB37C7DE37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FE6F47-516B-419F-4096-0FF5094809D3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A048A3D-CC3C-9567-EA71-D34994C9B4CE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8E5E3EC-A394-2522-B827-7ECA2B8ACC46}"/>
                </a:ext>
              </a:extLst>
            </p:cNvPr>
            <p:cNvCxnSpPr>
              <a:stCxn id="34" idx="4"/>
              <a:endCxn id="33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07D748F-AEF1-F8ED-88B5-B74668D51017}"/>
                </a:ext>
              </a:extLst>
            </p:cNvPr>
            <p:cNvCxnSpPr>
              <a:cxnSpLocks/>
              <a:stCxn id="34" idx="4"/>
              <a:endCxn id="36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AED7830-3B6E-86AB-CF2F-16ACA8891C82}"/>
                </a:ext>
              </a:extLst>
            </p:cNvPr>
            <p:cNvCxnSpPr>
              <a:cxnSpLocks/>
              <a:stCxn id="34" idx="4"/>
              <a:endCxn id="30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19A88A-623A-7735-0D27-86B66703C451}"/>
                </a:ext>
              </a:extLst>
            </p:cNvPr>
            <p:cNvCxnSpPr>
              <a:cxnSpLocks/>
              <a:stCxn id="30" idx="2"/>
              <a:endCxn id="35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AFCF453-F60F-5569-97F9-06C3E28F3AC5}"/>
                </a:ext>
              </a:extLst>
            </p:cNvPr>
            <p:cNvCxnSpPr>
              <a:cxnSpLocks/>
              <a:stCxn id="30" idx="0"/>
              <a:endCxn id="33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C862361-18D6-FB4E-4558-CA5BB15A079E}"/>
                </a:ext>
              </a:extLst>
            </p:cNvPr>
            <p:cNvCxnSpPr>
              <a:cxnSpLocks/>
              <a:stCxn id="36" idx="5"/>
              <a:endCxn id="31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266577-D2C8-E450-7D98-37033BCC41D9}"/>
                </a:ext>
              </a:extLst>
            </p:cNvPr>
            <p:cNvCxnSpPr>
              <a:cxnSpLocks/>
              <a:stCxn id="32" idx="4"/>
              <a:endCxn id="36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C8A4D2-1890-2124-E3F5-8F3097A33A59}"/>
                </a:ext>
              </a:extLst>
            </p:cNvPr>
            <p:cNvCxnSpPr>
              <a:cxnSpLocks/>
              <a:stCxn id="30" idx="4"/>
              <a:endCxn id="37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339625-8D1C-665D-AE3E-EC607410D4C7}"/>
                </a:ext>
              </a:extLst>
            </p:cNvPr>
            <p:cNvCxnSpPr>
              <a:cxnSpLocks/>
              <a:stCxn id="31" idx="4"/>
              <a:endCxn id="37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E328EC9-7353-ACF9-F6B5-E443C98D6B8B}"/>
                </a:ext>
              </a:extLst>
            </p:cNvPr>
            <p:cNvCxnSpPr>
              <a:cxnSpLocks/>
              <a:stCxn id="29" idx="4"/>
              <a:endCxn id="39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0A570C3-EB53-5286-A7A7-CFA44B5A6726}"/>
                </a:ext>
              </a:extLst>
            </p:cNvPr>
            <p:cNvCxnSpPr>
              <a:cxnSpLocks/>
              <a:stCxn id="32" idx="6"/>
              <a:endCxn id="38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37E528-7801-096F-F03A-C25A64F340C9}"/>
                </a:ext>
              </a:extLst>
            </p:cNvPr>
            <p:cNvCxnSpPr>
              <a:cxnSpLocks/>
              <a:stCxn id="38" idx="4"/>
              <a:endCxn id="29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F55285-6409-7BDC-AE12-7A3B372D8029}"/>
              </a:ext>
            </a:extLst>
          </p:cNvPr>
          <p:cNvSpPr txBox="1"/>
          <p:nvPr/>
        </p:nvSpPr>
        <p:spPr>
          <a:xfrm>
            <a:off x="2239656" y="1954186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Homogeneous graphs</a:t>
            </a:r>
            <a:r>
              <a:rPr lang="en-US" sz="1400" dirty="0">
                <a:solidFill>
                  <a:schemeClr val="bg1"/>
                </a:solidFill>
              </a:rPr>
              <a:t>– all nodes and edges are of the same type and have the same attributes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E0B22B-2719-B1D9-AED8-E49DBDC1C936}"/>
              </a:ext>
            </a:extLst>
          </p:cNvPr>
          <p:cNvSpPr txBox="1"/>
          <p:nvPr/>
        </p:nvSpPr>
        <p:spPr>
          <a:xfrm>
            <a:off x="7067974" y="1954186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Heterogeneous graph</a:t>
            </a:r>
            <a:r>
              <a:rPr lang="en-US" sz="1400" dirty="0">
                <a:solidFill>
                  <a:schemeClr val="bg1"/>
                </a:solidFill>
              </a:rPr>
              <a:t>– different node and/or edge types with possibly different attributes.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C6F0ACA-2235-FF27-2C9D-8DBE7C3D1875}"/>
              </a:ext>
            </a:extLst>
          </p:cNvPr>
          <p:cNvSpPr/>
          <p:nvPr/>
        </p:nvSpPr>
        <p:spPr>
          <a:xfrm>
            <a:off x="9399901" y="3757936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F8DD2FB-0B2E-3E24-10F6-EADFCA53FE42}"/>
              </a:ext>
            </a:extLst>
          </p:cNvPr>
          <p:cNvSpPr/>
          <p:nvPr/>
        </p:nvSpPr>
        <p:spPr>
          <a:xfrm>
            <a:off x="8392412" y="4552064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0FB8807-EB07-DA4B-B0A6-5B55A9FBE02F}"/>
              </a:ext>
            </a:extLst>
          </p:cNvPr>
          <p:cNvSpPr/>
          <p:nvPr/>
        </p:nvSpPr>
        <p:spPr>
          <a:xfrm>
            <a:off x="9170887" y="5037686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40C3076-2A10-1DFB-ED08-4167FB97FADA}"/>
              </a:ext>
            </a:extLst>
          </p:cNvPr>
          <p:cNvSpPr/>
          <p:nvPr/>
        </p:nvSpPr>
        <p:spPr>
          <a:xfrm>
            <a:off x="8881065" y="3127538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3F78BF6-CD7A-BAEE-D934-6DF7D500A9FA}"/>
              </a:ext>
            </a:extLst>
          </p:cNvPr>
          <p:cNvSpPr/>
          <p:nvPr/>
        </p:nvSpPr>
        <p:spPr>
          <a:xfrm>
            <a:off x="7092478" y="4031826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7D5F87-B252-41EE-E5F4-F489AE961C19}"/>
              </a:ext>
            </a:extLst>
          </p:cNvPr>
          <p:cNvSpPr/>
          <p:nvPr/>
        </p:nvSpPr>
        <p:spPr>
          <a:xfrm>
            <a:off x="7905555" y="3231950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4DA03A2-6467-2CE0-4084-38B0982E38FB}"/>
              </a:ext>
            </a:extLst>
          </p:cNvPr>
          <p:cNvSpPr/>
          <p:nvPr/>
        </p:nvSpPr>
        <p:spPr>
          <a:xfrm>
            <a:off x="7722675" y="5036036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14C75BA-841E-D8BD-9F9D-64087C316804}"/>
              </a:ext>
            </a:extLst>
          </p:cNvPr>
          <p:cNvSpPr/>
          <p:nvPr/>
        </p:nvSpPr>
        <p:spPr>
          <a:xfrm>
            <a:off x="8756929" y="3975003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52360F-60F4-FC12-17FF-AA8A9339509F}"/>
              </a:ext>
            </a:extLst>
          </p:cNvPr>
          <p:cNvSpPr/>
          <p:nvPr/>
        </p:nvSpPr>
        <p:spPr>
          <a:xfrm>
            <a:off x="8622247" y="566087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474C50-021F-9C27-005B-28813A1ECDE8}"/>
              </a:ext>
            </a:extLst>
          </p:cNvPr>
          <p:cNvSpPr/>
          <p:nvPr/>
        </p:nvSpPr>
        <p:spPr>
          <a:xfrm>
            <a:off x="9879644" y="3049070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0446631-B1D9-8DE8-CB6B-6746F3237579}"/>
              </a:ext>
            </a:extLst>
          </p:cNvPr>
          <p:cNvSpPr/>
          <p:nvPr/>
        </p:nvSpPr>
        <p:spPr>
          <a:xfrm>
            <a:off x="9561774" y="4450532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6DF4D60-C929-7AE7-4C7F-E4AEDEBD20DD}"/>
              </a:ext>
            </a:extLst>
          </p:cNvPr>
          <p:cNvCxnSpPr>
            <a:stCxn id="59" idx="4"/>
            <a:endCxn id="58" idx="0"/>
          </p:cNvCxnSpPr>
          <p:nvPr/>
        </p:nvCxnSpPr>
        <p:spPr>
          <a:xfrm flipH="1">
            <a:off x="7275358" y="3597710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9F3F78E-5669-1175-F97C-AB148AFD9B02}"/>
              </a:ext>
            </a:extLst>
          </p:cNvPr>
          <p:cNvCxnSpPr>
            <a:cxnSpLocks/>
            <a:stCxn id="59" idx="4"/>
            <a:endCxn id="61" idx="0"/>
          </p:cNvCxnSpPr>
          <p:nvPr/>
        </p:nvCxnSpPr>
        <p:spPr>
          <a:xfrm>
            <a:off x="8088435" y="3597710"/>
            <a:ext cx="851374" cy="3772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400608-EEB8-082D-FD01-56EFF0545FBB}"/>
              </a:ext>
            </a:extLst>
          </p:cNvPr>
          <p:cNvCxnSpPr>
            <a:cxnSpLocks/>
            <a:stCxn id="59" idx="4"/>
            <a:endCxn id="55" idx="0"/>
          </p:cNvCxnSpPr>
          <p:nvPr/>
        </p:nvCxnSpPr>
        <p:spPr>
          <a:xfrm>
            <a:off x="8088435" y="3597710"/>
            <a:ext cx="486857" cy="95435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923CFD2-D53B-69D2-BCE0-347B233D3A46}"/>
              </a:ext>
            </a:extLst>
          </p:cNvPr>
          <p:cNvCxnSpPr>
            <a:cxnSpLocks/>
            <a:stCxn id="55" idx="2"/>
            <a:endCxn id="60" idx="0"/>
          </p:cNvCxnSpPr>
          <p:nvPr/>
        </p:nvCxnSpPr>
        <p:spPr>
          <a:xfrm flipH="1">
            <a:off x="7905555" y="4734944"/>
            <a:ext cx="486857" cy="30109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6E01936-8A49-6A4B-63E8-7BBAFF002300}"/>
              </a:ext>
            </a:extLst>
          </p:cNvPr>
          <p:cNvCxnSpPr>
            <a:cxnSpLocks/>
            <a:stCxn id="55" idx="0"/>
            <a:endCxn id="58" idx="6"/>
          </p:cNvCxnSpPr>
          <p:nvPr/>
        </p:nvCxnSpPr>
        <p:spPr>
          <a:xfrm flipH="1" flipV="1">
            <a:off x="7458238" y="4214706"/>
            <a:ext cx="1117054" cy="337358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FF5D71A-0210-7331-EAD0-80E4BBE625AA}"/>
              </a:ext>
            </a:extLst>
          </p:cNvPr>
          <p:cNvCxnSpPr>
            <a:cxnSpLocks/>
            <a:stCxn id="61" idx="5"/>
            <a:endCxn id="56" idx="1"/>
          </p:cNvCxnSpPr>
          <p:nvPr/>
        </p:nvCxnSpPr>
        <p:spPr>
          <a:xfrm>
            <a:off x="9069125" y="4287199"/>
            <a:ext cx="155326" cy="80405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601708-D9F4-1D42-8182-C3312CC1B7F2}"/>
              </a:ext>
            </a:extLst>
          </p:cNvPr>
          <p:cNvCxnSpPr>
            <a:cxnSpLocks/>
            <a:stCxn id="57" idx="4"/>
            <a:endCxn id="61" idx="0"/>
          </p:cNvCxnSpPr>
          <p:nvPr/>
        </p:nvCxnSpPr>
        <p:spPr>
          <a:xfrm flipH="1">
            <a:off x="8939809" y="3493298"/>
            <a:ext cx="124136" cy="48170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CD684EF-8CA3-94BC-2CB4-78FAC633022C}"/>
              </a:ext>
            </a:extLst>
          </p:cNvPr>
          <p:cNvCxnSpPr>
            <a:cxnSpLocks/>
            <a:stCxn id="55" idx="4"/>
            <a:endCxn id="62" idx="0"/>
          </p:cNvCxnSpPr>
          <p:nvPr/>
        </p:nvCxnSpPr>
        <p:spPr>
          <a:xfrm>
            <a:off x="8575292" y="4917824"/>
            <a:ext cx="229835" cy="74305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5ACEA2-7C28-7F93-B5EC-F9CCA564DAFE}"/>
              </a:ext>
            </a:extLst>
          </p:cNvPr>
          <p:cNvCxnSpPr>
            <a:cxnSpLocks/>
            <a:stCxn id="56" idx="4"/>
            <a:endCxn id="62" idx="7"/>
          </p:cNvCxnSpPr>
          <p:nvPr/>
        </p:nvCxnSpPr>
        <p:spPr>
          <a:xfrm flipH="1">
            <a:off x="8934443" y="5403446"/>
            <a:ext cx="419324" cy="31099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97050FD-41DF-5E65-8BCD-68BE2F56B356}"/>
              </a:ext>
            </a:extLst>
          </p:cNvPr>
          <p:cNvCxnSpPr>
            <a:cxnSpLocks/>
            <a:stCxn id="54" idx="4"/>
            <a:endCxn id="64" idx="0"/>
          </p:cNvCxnSpPr>
          <p:nvPr/>
        </p:nvCxnSpPr>
        <p:spPr>
          <a:xfrm>
            <a:off x="9582781" y="4123696"/>
            <a:ext cx="161873" cy="32683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77CEE2D-DF85-7B4C-8337-0A7230492409}"/>
              </a:ext>
            </a:extLst>
          </p:cNvPr>
          <p:cNvCxnSpPr>
            <a:cxnSpLocks/>
            <a:stCxn id="57" idx="6"/>
            <a:endCxn id="63" idx="2"/>
          </p:cNvCxnSpPr>
          <p:nvPr/>
        </p:nvCxnSpPr>
        <p:spPr>
          <a:xfrm flipV="1">
            <a:off x="9246825" y="3231950"/>
            <a:ext cx="632819" cy="7846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0A6B94E-0EDF-D6F0-C7B1-A51425F50467}"/>
              </a:ext>
            </a:extLst>
          </p:cNvPr>
          <p:cNvCxnSpPr>
            <a:cxnSpLocks/>
            <a:stCxn id="63" idx="4"/>
            <a:endCxn id="54" idx="0"/>
          </p:cNvCxnSpPr>
          <p:nvPr/>
        </p:nvCxnSpPr>
        <p:spPr>
          <a:xfrm flipH="1">
            <a:off x="9582781" y="3414830"/>
            <a:ext cx="479743" cy="343106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20039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B2DA-529D-728D-B4E1-B512F2CDD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21AD-59ED-D4D7-609D-046A52BE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evaluation for edge 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DEA9D9-BF33-CF69-B7FE-0E32AF7D1568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E6B6A-B918-AA36-DA34-98144440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780C9-85A0-3C8F-5792-752FBC42B4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105595" cy="40698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How should we evaluate model performance?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could use standard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binary classification performance metrics</a:t>
                </a:r>
                <a:r>
                  <a:rPr lang="en-US" dirty="0"/>
                  <a:t>, but these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do not align with the typical use case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Most applications involve very large, sparse graphs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Nearly all “edge” predictions are negative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typical requirement is ”precision”, more specifically, if the model indicates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predicted edges that are “missing” from the graph, how many of these are valid?</a:t>
                </a:r>
              </a:p>
              <a:p>
                <a:pPr marL="1143000" lvl="2" indent="-4572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Intuition: we want the score for validation / test supervision edges to be greater than negative samples, without worrying about the normalized probability</a:t>
                </a:r>
              </a:p>
              <a:p>
                <a:pPr marL="282575" indent="-28416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780C9-85A0-3C8F-5792-752FBC42B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105595" cy="4069832"/>
              </a:xfrm>
              <a:blipFill>
                <a:blip r:embed="rId3"/>
                <a:stretch>
                  <a:fillRect l="-1953" t="-3106" r="-1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27787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6A2AD-DD53-28EB-4975-9C1A39CDF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F2D4-9E16-0DED-8FA8-C7F4824E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evaluation for edge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8DF6D-A9F1-29AB-FA58-D36DFA33E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5518" cy="4165371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evaluation during validation (same procedure for test)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rgbClr val="009800"/>
                    </a:solidFill>
                  </a:rPr>
                  <a:t>validation supervision edge</a:t>
                </a:r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</a:t>
                </a:r>
                <a:r>
                  <a:rPr lang="en-US" dirty="0" err="1"/>
                  <a:t>RCGN</a:t>
                </a:r>
                <a:r>
                  <a:rPr lang="en-US" dirty="0"/>
                  <a:t> to score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and sampled negative edges, let’s assume those are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B</a:t>
                </a:r>
                <a:r>
                  <a:rPr lang="en-US" i="1" dirty="0"/>
                  <a:t>), 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42A8"/>
                    </a:solidFill>
                  </a:rPr>
                  <a:t>F</a:t>
                </a:r>
                <a:r>
                  <a:rPr lang="en-US" i="1" dirty="0"/>
                  <a:t>)</a:t>
                </a:r>
                <a:endParaRPr lang="en-US" sz="22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Rank the edges by their </a:t>
                </a:r>
                <a:r>
                  <a:rPr lang="en-US" sz="2200" dirty="0" err="1"/>
                  <a:t>RCGN</a:t>
                </a:r>
                <a:r>
                  <a:rPr lang="en-US" sz="2200" dirty="0"/>
                  <a:t> score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Obtain the rank,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200" dirty="0"/>
                  <a:t>, of the </a:t>
                </a:r>
                <a:r>
                  <a:rPr lang="en-US" sz="2000" i="1" dirty="0"/>
                  <a:t>(</a:t>
                </a:r>
                <a:r>
                  <a:rPr lang="en-US" sz="2000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sz="2000" i="1" dirty="0"/>
                  <a:t>, </a:t>
                </a:r>
                <a:r>
                  <a:rPr lang="en-US" sz="2000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sz="2000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sz="2000" i="1" dirty="0"/>
                  <a:t>, </a:t>
                </a:r>
                <a:r>
                  <a:rPr lang="en-US" sz="2000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sz="2000" i="1" dirty="0"/>
                  <a:t>),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the number of edges considered</a:t>
                </a:r>
                <a:endParaRPr lang="en-US" sz="2000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Repeat this for all validation edges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Compute </a:t>
                </a:r>
                <a:r>
                  <a:rPr lang="en-US" sz="1800" i="1" dirty="0" err="1"/>
                  <a:t>Hits@k</a:t>
                </a:r>
                <a:r>
                  <a:rPr lang="en-US" sz="1800" dirty="0"/>
                  <a:t> – that is, how many of the validation supervision edges have a rank of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/>
                  <a:t> or better? (Higher number of “hits” is better)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Reciprocal rank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dirty="0"/>
                  <a:t> (Higher is better – indicates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1800" dirty="0"/>
                  <a:t>)</a:t>
                </a:r>
              </a:p>
              <a:p>
                <a:pPr marL="282575" indent="-28416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B8DF6D-A9F1-29AB-FA58-D36DFA33E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5518" cy="4165371"/>
              </a:xfrm>
              <a:blipFill>
                <a:blip r:embed="rId2"/>
                <a:stretch>
                  <a:fillRect l="-1889" t="-3040" r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80BA7CC-BC60-14D0-CD82-26E406AD014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61AB1-4F3C-1FBD-2145-C11C75F2E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535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9266F-61E5-58F7-152F-2C9D4ABB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3CC3-A579-9987-9CBA-0B4C0C71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evaluation for edge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97159-F4DE-0AC5-039E-8583BF954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5518" cy="452072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evaluation during validation (same procedure for test)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rgbClr val="009800"/>
                    </a:solidFill>
                  </a:rPr>
                  <a:t>validation supervision edge</a:t>
                </a:r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</a:t>
                </a:r>
                <a:r>
                  <a:rPr lang="en-US" dirty="0" err="1"/>
                  <a:t>RCGN</a:t>
                </a:r>
                <a:r>
                  <a:rPr lang="en-US" dirty="0"/>
                  <a:t> to score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and sampled negative edges, let’s assume those are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B</a:t>
                </a:r>
                <a:r>
                  <a:rPr lang="en-US" i="1" dirty="0"/>
                  <a:t>), 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42A8"/>
                    </a:solidFill>
                  </a:rPr>
                  <a:t>F</a:t>
                </a:r>
                <a:r>
                  <a:rPr lang="en-US" i="1" dirty="0"/>
                  <a:t>)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Let’s consider Hits@2 (i.e,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Assume we get following ordering</a:t>
                </a:r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</m:t>
                    </m:r>
                    <m:r>
                      <m:rPr>
                        <m:nor/>
                      </m:rPr>
                      <a:rPr lang="en-US" sz="1600" b="1" i="1" dirty="0" smtClean="0"/>
                      <m:t>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C00000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</m:t>
                    </m:r>
                    <m:r>
                      <m:rPr>
                        <m:nor/>
                      </m:rPr>
                      <a:rPr lang="en-US" sz="1600" b="1" i="1" dirty="0" smtClean="0"/>
                      <m:t>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42A8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endParaRPr lang="en-US" sz="1800" dirty="0"/>
              </a:p>
              <a:p>
                <a:pPr marL="917575" lvl="1" indent="-457200">
                  <a:buFont typeface="+mj-lt"/>
                  <a:buAutoNum type="arabicPeriod"/>
                </a:pPr>
                <a:endParaRPr lang="en-US" sz="1600" dirty="0"/>
              </a:p>
              <a:p>
                <a:pPr marL="282575" indent="-28416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F97159-F4DE-0AC5-039E-8583BF954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5518" cy="4520725"/>
              </a:xfrm>
              <a:blipFill>
                <a:blip r:embed="rId2"/>
                <a:stretch>
                  <a:fillRect l="-1889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661A9D1-9C20-DF11-C7A0-B8203F8A516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5D8447-2E1E-7C5C-BE2E-D361917B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00C3A4-3DF2-A96E-CAE3-3895806AB1B8}"/>
                  </a:ext>
                </a:extLst>
              </p:cNvPr>
              <p:cNvSpPr txBox="1"/>
              <p:nvPr/>
            </p:nvSpPr>
            <p:spPr>
              <a:xfrm>
                <a:off x="3848658" y="3529798"/>
                <a:ext cx="43465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of is 1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Increment hits@2 by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Reciprocal rank is 1 for this sample</a:t>
                </a:r>
                <a:r>
                  <a:rPr lang="en-US" i="1" dirty="0"/>
                  <a:t> </a:t>
                </a:r>
              </a:p>
              <a:p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00C3A4-3DF2-A96E-CAE3-3895806AB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58" y="3529798"/>
                <a:ext cx="4346557" cy="1200329"/>
              </a:xfrm>
              <a:prstGeom prst="rect">
                <a:avLst/>
              </a:prstGeom>
              <a:blipFill>
                <a:blip r:embed="rId4"/>
                <a:stretch>
                  <a:fillRect l="-581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01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1E925-A22D-393F-D459-F4A1B59E2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2490-C266-1819-C31C-9DB33F7F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evaluation for edge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A62-9FFD-3777-0D9D-6C3D54601C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5518" cy="45571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evaluation during validation (same procedure for test)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rgbClr val="009800"/>
                    </a:solidFill>
                  </a:rPr>
                  <a:t>validation supervision edge</a:t>
                </a:r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</a:t>
                </a:r>
                <a:r>
                  <a:rPr lang="en-US" dirty="0" err="1"/>
                  <a:t>RCGN</a:t>
                </a:r>
                <a:r>
                  <a:rPr lang="en-US" dirty="0"/>
                  <a:t> to score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and sampled negative edges, let’s assume those are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B</a:t>
                </a:r>
                <a:r>
                  <a:rPr lang="en-US" i="1" dirty="0"/>
                  <a:t>), 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42A8"/>
                    </a:solidFill>
                  </a:rPr>
                  <a:t>F</a:t>
                </a:r>
                <a:r>
                  <a:rPr lang="en-US" i="1" dirty="0"/>
                  <a:t>)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Let’s consider Hits@2 (i.e,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Assume we get following ordering</a:t>
                </a:r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</m:t>
                    </m:r>
                    <m:r>
                      <m:rPr>
                        <m:nor/>
                      </m:rPr>
                      <a:rPr lang="en-US" sz="1600" b="1" i="1" dirty="0"/>
                      <m:t>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C00000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</m:t>
                    </m:r>
                    <m:r>
                      <m:rPr>
                        <m:nor/>
                      </m:rPr>
                      <a:rPr lang="en-US" sz="1600" b="1" i="1" dirty="0" smtClean="0"/>
                      <m:t>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42A8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endParaRPr lang="en-US" sz="1800" dirty="0"/>
              </a:p>
              <a:p>
                <a:pPr marL="917575" lvl="1" indent="-457200">
                  <a:buFont typeface="+mj-lt"/>
                  <a:buAutoNum type="arabicPeriod"/>
                </a:pPr>
                <a:endParaRPr lang="en-US" sz="1600" dirty="0"/>
              </a:p>
              <a:p>
                <a:pPr marL="282575" indent="-28416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781A62-9FFD-3777-0D9D-6C3D54601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5518" cy="4557145"/>
              </a:xfrm>
              <a:blipFill>
                <a:blip r:embed="rId2"/>
                <a:stretch>
                  <a:fillRect l="-1889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15552E-AC58-75C6-E799-42EA4C7542DB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D2E56-1AC2-03EB-D9C1-ED2D9A281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45370E-9A8A-74B1-4927-DBB86D574323}"/>
                  </a:ext>
                </a:extLst>
              </p:cNvPr>
              <p:cNvSpPr txBox="1"/>
              <p:nvPr/>
            </p:nvSpPr>
            <p:spPr>
              <a:xfrm>
                <a:off x="3848658" y="3529798"/>
                <a:ext cx="46881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of is 2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Increment hits@2 by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Reciprocal rank is 1/2 for this sample</a:t>
                </a:r>
                <a:r>
                  <a:rPr lang="en-US" i="1" dirty="0"/>
                  <a:t> </a:t>
                </a:r>
              </a:p>
              <a:p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45370E-9A8A-74B1-4927-DBB86D574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58" y="3529798"/>
                <a:ext cx="4688180" cy="1200329"/>
              </a:xfrm>
              <a:prstGeom prst="rect">
                <a:avLst/>
              </a:prstGeom>
              <a:blipFill>
                <a:blip r:embed="rId4"/>
                <a:stretch>
                  <a:fillRect l="-541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66331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A93C-7978-A667-32C8-8D9FC17C0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273C-20D5-D331-ACA5-F38E8F79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evaluation for edge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FD1CE-B0AA-DB50-3477-D84922E1C0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5518" cy="45571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evaluation during validation (same procedure for test)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is a </a:t>
                </a:r>
                <a:r>
                  <a:rPr lang="en-US" dirty="0">
                    <a:solidFill>
                      <a:srgbClr val="009800"/>
                    </a:solidFill>
                  </a:rPr>
                  <a:t>validation supervision edge</a:t>
                </a:r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</a:t>
                </a:r>
                <a:r>
                  <a:rPr lang="en-US" dirty="0" err="1"/>
                  <a:t>RCGN</a:t>
                </a:r>
                <a:r>
                  <a:rPr lang="en-US" dirty="0"/>
                  <a:t> to score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 </a:t>
                </a:r>
                <a:r>
                  <a:rPr lang="en-US" dirty="0"/>
                  <a:t>and sampled negative edges, let’s assume those are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B</a:t>
                </a:r>
                <a:r>
                  <a:rPr lang="en-US" i="1" dirty="0"/>
                  <a:t>), 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42A8"/>
                    </a:solidFill>
                  </a:rPr>
                  <a:t>F</a:t>
                </a:r>
                <a:r>
                  <a:rPr lang="en-US" i="1" dirty="0"/>
                  <a:t>)</a:t>
                </a:r>
              </a:p>
              <a:p>
                <a:pPr marL="917575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Let’s consider Hits@2 (i.e,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Assume we get following ordering</a:t>
                </a:r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</m:t>
                    </m:r>
                    <m:r>
                      <m:rPr>
                        <m:nor/>
                      </m:rPr>
                      <a:rPr lang="en-US" sz="1600" b="1" i="1" dirty="0"/>
                      <m:t>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C00000"/>
                        </a:solidFill>
                      </a:rPr>
                      <m:t>B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</m:t>
                    </m:r>
                    <m:r>
                      <m:rPr>
                        <m:nor/>
                      </m:rPr>
                      <a:rPr lang="en-US" sz="1600" b="1" i="1" dirty="0" smtClean="0"/>
                      <m:t>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42A8"/>
                        </a:solidFill>
                      </a:rPr>
                      <m:t>F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pPr marL="917575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m:rPr>
                        <m:nor/>
                      </m:rPr>
                      <a:rPr lang="en-US" sz="1600" i="1" dirty="0"/>
                      <m:t>(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E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rgbClr val="FFC000"/>
                        </a:solidFill>
                      </a:rPr>
                      <m:t>r</m:t>
                    </m:r>
                    <m:r>
                      <m:rPr>
                        <m:nor/>
                      </m:rPr>
                      <a:rPr lang="en-US" sz="1600" b="1" i="1" baseline="-25000" dirty="0">
                        <a:solidFill>
                          <a:srgbClr val="FFC000"/>
                        </a:solidFill>
                      </a:rPr>
                      <m:t>3</m:t>
                    </m:r>
                    <m:r>
                      <m:rPr>
                        <m:nor/>
                      </m:rPr>
                      <a:rPr lang="en-US" sz="1600" i="1" dirty="0"/>
                      <m:t>, </m:t>
                    </m:r>
                    <m:r>
                      <m:rPr>
                        <m:nor/>
                      </m:rPr>
                      <a:rPr lang="en-US" sz="1600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sz="1600" i="1" dirty="0"/>
                      <m:t>)</m:t>
                    </m:r>
                  </m:oMath>
                </a14:m>
                <a:endParaRPr lang="en-US" sz="1600" dirty="0"/>
              </a:p>
              <a:p>
                <a:endParaRPr lang="en-US" sz="1800" dirty="0"/>
              </a:p>
              <a:p>
                <a:pPr marL="917575" lvl="1" indent="-457200">
                  <a:buFont typeface="+mj-lt"/>
                  <a:buAutoNum type="arabicPeriod"/>
                </a:pPr>
                <a:endParaRPr lang="en-US" sz="1600" dirty="0"/>
              </a:p>
              <a:p>
                <a:pPr marL="282575" indent="-28416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FD1CE-B0AA-DB50-3477-D84922E1C0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5518" cy="4557145"/>
              </a:xfrm>
              <a:blipFill>
                <a:blip r:embed="rId2"/>
                <a:stretch>
                  <a:fillRect l="-1889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EAAA746-28EA-724A-E96F-8A33DCC7BF8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C8D68-7AEC-37C3-4B67-6931FD4D7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E8362-6A72-EB3F-510E-F8BBA39E91E2}"/>
                  </a:ext>
                </a:extLst>
              </p:cNvPr>
              <p:cNvSpPr txBox="1"/>
              <p:nvPr/>
            </p:nvSpPr>
            <p:spPr>
              <a:xfrm>
                <a:off x="3848658" y="3529798"/>
                <a:ext cx="53684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of is 3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</a:t>
                </a:r>
                <a:r>
                  <a:rPr lang="en-US" i="1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Increment hits@2 by 0 (</a:t>
                </a:r>
                <a:r>
                  <a:rPr lang="en-US" dirty="0">
                    <a:solidFill>
                      <a:srgbClr val="C00000"/>
                    </a:solidFill>
                  </a:rPr>
                  <a:t>no credit for this sample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Reciprocal rank is 1/3 for this sample</a:t>
                </a:r>
                <a:r>
                  <a:rPr lang="en-US" i="1" dirty="0"/>
                  <a:t> </a:t>
                </a:r>
              </a:p>
              <a:p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2E8362-6A72-EB3F-510E-F8BBA39E9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658" y="3529798"/>
                <a:ext cx="5368494" cy="1200329"/>
              </a:xfrm>
              <a:prstGeom prst="rect">
                <a:avLst/>
              </a:prstGeom>
              <a:blipFill>
                <a:blip r:embed="rId4"/>
                <a:stretch>
                  <a:fillRect l="-472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37117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B27F-4CD6-6057-1B67-6BF67570F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640898"/>
          </a:xfrm>
        </p:spPr>
        <p:txBody>
          <a:bodyPr anchor="t">
            <a:normAutofit/>
          </a:bodyPr>
          <a:lstStyle/>
          <a:p>
            <a:r>
              <a:rPr lang="en-US"/>
              <a:t>Benchmarking heterogeneous graph methods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A9A87-0A23-B240-CF2A-AEC0ED61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57" y="1657534"/>
            <a:ext cx="4257670" cy="4012853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8AEAA-0141-3A72-3D6D-E23234B14F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68425" y="3291944"/>
            <a:ext cx="4386263" cy="664797"/>
          </a:xfrm>
        </p:spPr>
        <p:txBody>
          <a:bodyPr anchor="t">
            <a:normAutofit/>
          </a:bodyPr>
          <a:lstStyle/>
          <a:p>
            <a:r>
              <a:rPr lang="en-US"/>
              <a:t>Numerous heterogeneous graph 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 in </a:t>
            </a:r>
            <a:r>
              <a:rPr lang="en-US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PyG</a:t>
            </a:r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54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A631-897F-B8BC-FF4F-795A8CE4A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 dirty="0" err="1"/>
              <a:t>RGCN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8CA74-AF8F-FC60-74F6-D15B95FF1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957109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RGCN</a:t>
            </a:r>
            <a:r>
              <a:rPr lang="en-US" dirty="0"/>
              <a:t> extends </a:t>
            </a:r>
            <a:r>
              <a:rPr lang="en-US" dirty="0" err="1"/>
              <a:t>GCN</a:t>
            </a:r>
            <a:r>
              <a:rPr lang="en-US" dirty="0"/>
              <a:t> to heterogeneous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perform node / graph classification and link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Ideas can be extended to other </a:t>
            </a:r>
            <a:r>
              <a:rPr lang="en-US" dirty="0" err="1"/>
              <a:t>RGNN</a:t>
            </a:r>
            <a:r>
              <a:rPr lang="en-US" dirty="0"/>
              <a:t> models such as </a:t>
            </a:r>
            <a:r>
              <a:rPr lang="en-US" dirty="0" err="1"/>
              <a:t>RGraphSAGE</a:t>
            </a:r>
            <a:r>
              <a:rPr lang="en-US" dirty="0"/>
              <a:t>, </a:t>
            </a:r>
            <a:r>
              <a:rPr lang="en-US" dirty="0" err="1"/>
              <a:t>RGIN</a:t>
            </a:r>
            <a:r>
              <a:rPr lang="en-US" dirty="0"/>
              <a:t>, </a:t>
            </a:r>
            <a:r>
              <a:rPr lang="en-US" dirty="0" err="1"/>
              <a:t>RGAT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585642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8A19-9CC4-FA60-10F4-3045911F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graphs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178A-F600-2396-2CC2-BC2400D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151084"/>
          </a:xfrm>
        </p:spPr>
        <p:txBody>
          <a:bodyPr/>
          <a:lstStyle/>
          <a:p>
            <a:r>
              <a:rPr lang="en-US" dirty="0"/>
              <a:t>Citation network with 2 types of nodes: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</a:t>
            </a:r>
            <a:r>
              <a:rPr lang="en-US" dirty="0">
                <a:solidFill>
                  <a:srgbClr val="C00000"/>
                </a:solidFill>
              </a:rPr>
              <a:t>type A</a:t>
            </a:r>
            <a:r>
              <a:rPr lang="en-US" dirty="0"/>
              <a:t>: paper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type B</a:t>
            </a:r>
            <a:r>
              <a:rPr lang="en-US" dirty="0"/>
              <a:t>: author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A3BE8-A0ED-C970-CB05-C1828C6C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007" y="2995064"/>
            <a:ext cx="5485985" cy="357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AF013-8E6E-5653-2456-7CCD2910348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2989792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EDCE-72A1-7EB2-B366-F5B0634A8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0E87-3557-C377-449F-EC1BD36FF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graphs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5262D-B175-884D-5B87-51885F25B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151084"/>
          </a:xfrm>
        </p:spPr>
        <p:txBody>
          <a:bodyPr/>
          <a:lstStyle/>
          <a:p>
            <a:r>
              <a:rPr lang="en-US" dirty="0"/>
              <a:t>Citation network with 2 types of edges: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type A</a:t>
            </a:r>
            <a:r>
              <a:rPr lang="en-US" dirty="0"/>
              <a:t>: cites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</a:t>
            </a:r>
            <a:r>
              <a:rPr lang="en-US" dirty="0">
                <a:solidFill>
                  <a:srgbClr val="009800"/>
                </a:solidFill>
              </a:rPr>
              <a:t>type B</a:t>
            </a:r>
            <a:r>
              <a:rPr lang="en-US" dirty="0"/>
              <a:t>: likes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FCE97-ED5E-0515-4878-5450E732A576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8D62D-C8EB-484D-2509-E6657F46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53" y="3087845"/>
            <a:ext cx="5383494" cy="34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64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A5050-C053-CA26-F6E8-92890A639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1295-35AC-E71A-E234-21C6C20B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Heterogenous graphs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AADF-1657-A595-9515-AE7466B34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17807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Overall graph has 2 node and 2 edge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8 possible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</a:t>
            </a:r>
            <a:r>
              <a:rPr lang="en-US" dirty="0"/>
              <a:t> types in this graph where the relation type is defined by the triple: (</a:t>
            </a:r>
            <a:r>
              <a:rPr lang="en-US" dirty="0" err="1"/>
              <a:t>node_start</a:t>
            </a:r>
            <a:r>
              <a:rPr lang="en-US" dirty="0"/>
              <a:t> type, edge type, </a:t>
            </a:r>
            <a:r>
              <a:rPr lang="en-US" dirty="0" err="1"/>
              <a:t>node_end</a:t>
            </a:r>
            <a:r>
              <a:rPr lang="en-US" dirty="0"/>
              <a:t> type)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24141-3B60-E1D2-3365-C0ED4DFBDD8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EB9D8-C37E-F3A3-EEF3-05675DAE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253" y="3088104"/>
            <a:ext cx="5383094" cy="3483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4D44D-FA71-FE9F-31D0-21F4781FF14A}"/>
              </a:ext>
            </a:extLst>
          </p:cNvPr>
          <p:cNvSpPr txBox="1"/>
          <p:nvPr/>
        </p:nvSpPr>
        <p:spPr>
          <a:xfrm>
            <a:off x="1008403" y="3429000"/>
            <a:ext cx="2700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(paper, cites, paper)</a:t>
            </a:r>
          </a:p>
          <a:p>
            <a:endParaRPr lang="en-US" sz="2000" dirty="0"/>
          </a:p>
          <a:p>
            <a:r>
              <a:rPr lang="en-US" sz="2000" dirty="0"/>
              <a:t>(paper, likes, paper)</a:t>
            </a:r>
          </a:p>
          <a:p>
            <a:endParaRPr lang="en-US" sz="2000" dirty="0"/>
          </a:p>
          <a:p>
            <a:r>
              <a:rPr lang="en-US" sz="2000" dirty="0"/>
              <a:t>(paper, cites, author)</a:t>
            </a:r>
          </a:p>
          <a:p>
            <a:endParaRPr lang="en-US" sz="2000" dirty="0"/>
          </a:p>
          <a:p>
            <a:r>
              <a:rPr lang="en-US" sz="2000" dirty="0"/>
              <a:t>(paper, likes, author)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9CCA0-92A6-7900-0F7A-CF200CF23DA9}"/>
              </a:ext>
            </a:extLst>
          </p:cNvPr>
          <p:cNvSpPr txBox="1"/>
          <p:nvPr/>
        </p:nvSpPr>
        <p:spPr>
          <a:xfrm>
            <a:off x="9202396" y="3428999"/>
            <a:ext cx="27008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(author, cites, author)</a:t>
            </a:r>
          </a:p>
          <a:p>
            <a:endParaRPr lang="en-US" sz="2000" dirty="0"/>
          </a:p>
          <a:p>
            <a:r>
              <a:rPr lang="en-US" sz="2000" dirty="0"/>
              <a:t>(author, likes, author)</a:t>
            </a:r>
          </a:p>
          <a:p>
            <a:endParaRPr lang="en-US" sz="2000" dirty="0"/>
          </a:p>
          <a:p>
            <a:r>
              <a:rPr lang="en-US" sz="2000" dirty="0"/>
              <a:t>(author, cites, paper)</a:t>
            </a:r>
          </a:p>
          <a:p>
            <a:endParaRPr lang="en-US" sz="2000" dirty="0"/>
          </a:p>
          <a:p>
            <a:r>
              <a:rPr lang="en-US" sz="2000" dirty="0"/>
              <a:t>(author, likes, author)</a:t>
            </a:r>
          </a:p>
        </p:txBody>
      </p:sp>
    </p:spTree>
    <p:extLst>
      <p:ext uri="{BB962C8B-B14F-4D97-AF65-F5344CB8AC3E}">
        <p14:creationId xmlns:p14="http://schemas.microsoft.com/office/powerpoint/2010/main" val="42168753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10B1-1A97-31C4-00AC-6BE7D0703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graphs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4A4F1F-EA11-F496-98BF-B916668F15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70877" cy="422756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a heterogeneous graph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9250"/>
                <a:r>
                  <a:rPr lang="en-US" dirty="0"/>
                  <a:t>where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Nodes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have a node type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𝑎𝑢𝑡h𝑜𝑟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𝑝𝑎𝑝𝑒𝑟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Edges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have an edge type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𝑙𝑖𝑘𝑒𝑠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𝑐𝑖𝑡𝑒𝑠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Relation</a:t>
                </a:r>
                <a:r>
                  <a:rPr lang="en-US" dirty="0"/>
                  <a:t> types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(author, cites, paper)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Different node and edge types can have different feature spaces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4A4F1F-EA11-F496-98BF-B916668F1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70877" cy="4227568"/>
              </a:xfrm>
              <a:blipFill>
                <a:blip r:embed="rId2"/>
                <a:stretch>
                  <a:fillRect l="-1877" t="-2994" b="-2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6517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BE97-F44F-8C70-7228-9AE8FC4E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graphs are heterogeneous</a:t>
            </a:r>
          </a:p>
        </p:txBody>
      </p:sp>
      <p:pic>
        <p:nvPicPr>
          <p:cNvPr id="4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7EB3F85E-F10B-FC30-3ABA-986CCAC5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10" y="1243150"/>
            <a:ext cx="5214290" cy="29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E2DEC1-D4B9-8D3E-780B-983E8A963635}"/>
              </a:ext>
            </a:extLst>
          </p:cNvPr>
          <p:cNvSpPr txBox="1"/>
          <p:nvPr/>
        </p:nvSpPr>
        <p:spPr>
          <a:xfrm>
            <a:off x="2860317" y="4141981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0F722-18FF-A687-BF81-AFC009AF1209}"/>
              </a:ext>
            </a:extLst>
          </p:cNvPr>
          <p:cNvSpPr txBox="1"/>
          <p:nvPr/>
        </p:nvSpPr>
        <p:spPr>
          <a:xfrm>
            <a:off x="1143000" y="4403591"/>
            <a:ext cx="5061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Knowledge Graphs</a:t>
            </a:r>
          </a:p>
          <a:p>
            <a:r>
              <a:rPr lang="en-US" sz="2000" dirty="0"/>
              <a:t>Node types: Artifact, Museum, Person, Place</a:t>
            </a:r>
          </a:p>
          <a:p>
            <a:r>
              <a:rPr lang="en-US" sz="2000" dirty="0"/>
              <a:t>Edge types: </a:t>
            </a:r>
            <a:r>
              <a:rPr lang="en-US" sz="2000" dirty="0" err="1"/>
              <a:t>is_a</a:t>
            </a:r>
            <a:r>
              <a:rPr lang="en-US" sz="2000" dirty="0"/>
              <a:t>, </a:t>
            </a:r>
            <a:r>
              <a:rPr lang="en-US" sz="2000" dirty="0" err="1"/>
              <a:t>is_a_friend_of</a:t>
            </a:r>
            <a:r>
              <a:rPr lang="en-US" sz="2000" dirty="0"/>
              <a:t>, </a:t>
            </a:r>
            <a:r>
              <a:rPr lang="en-US" sz="2000" dirty="0" err="1"/>
              <a:t>is_born_on</a:t>
            </a:r>
            <a:endParaRPr lang="en-US" sz="2000" dirty="0"/>
          </a:p>
          <a:p>
            <a:r>
              <a:rPr lang="en-US" sz="2000" dirty="0"/>
              <a:t>Example Relation: Lilly, </a:t>
            </a:r>
            <a:r>
              <a:rPr lang="en-US" sz="2000" dirty="0" err="1"/>
              <a:t>is_friend_of</a:t>
            </a:r>
            <a:r>
              <a:rPr lang="en-US" sz="2000" dirty="0"/>
              <a:t>, James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990DCB-9DD8-0A3C-F9CD-A7F9A03D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033" y="1243150"/>
            <a:ext cx="3765148" cy="2898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FD65F-670A-A7A4-97D9-BA52E2B6F726}"/>
              </a:ext>
            </a:extLst>
          </p:cNvPr>
          <p:cNvSpPr txBox="1"/>
          <p:nvPr/>
        </p:nvSpPr>
        <p:spPr>
          <a:xfrm>
            <a:off x="7179033" y="417657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C9B30-5F4B-2781-9359-31C4BCA90909}"/>
              </a:ext>
            </a:extLst>
          </p:cNvPr>
          <p:cNvSpPr txBox="1"/>
          <p:nvPr/>
        </p:nvSpPr>
        <p:spPr>
          <a:xfrm>
            <a:off x="6530695" y="4472769"/>
            <a:ext cx="5061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Event Graphs</a:t>
            </a:r>
          </a:p>
          <a:p>
            <a:r>
              <a:rPr lang="en-US" sz="2000" dirty="0"/>
              <a:t>Node types: Airport, Cause, Flight</a:t>
            </a:r>
          </a:p>
          <a:p>
            <a:r>
              <a:rPr lang="en-US" sz="2000" dirty="0"/>
              <a:t>Edge types: Origin, Delayed By, Cancelled By</a:t>
            </a:r>
          </a:p>
          <a:p>
            <a:r>
              <a:rPr lang="en-US" sz="2000" dirty="0"/>
              <a:t>Example Relation: Flight, Delayed BY, Cause</a:t>
            </a:r>
          </a:p>
        </p:txBody>
      </p:sp>
    </p:spTree>
    <p:extLst>
      <p:ext uri="{BB962C8B-B14F-4D97-AF65-F5344CB8AC3E}">
        <p14:creationId xmlns:p14="http://schemas.microsoft.com/office/powerpoint/2010/main" val="195793300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DF18DC-19D2-4B61-9808-9EAE5A92072B}">
  <ds:schemaRefs>
    <ds:schemaRef ds:uri="http://www.w3.org/XML/1998/namespace"/>
    <ds:schemaRef ds:uri="http://purl.org/dc/terms/"/>
    <ds:schemaRef ds:uri="http://schemas.openxmlformats.org/package/2006/metadata/core-properties"/>
    <ds:schemaRef ds:uri="3259dfc5-faeb-4e0d-9afa-7806f649d77a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2fb62381-eca6-449a-b2cc-44a3e4eac3e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4232</TotalTime>
  <Words>3468</Words>
  <Application>Microsoft Macintosh PowerPoint</Application>
  <PresentationFormat>Widescreen</PresentationFormat>
  <Paragraphs>365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Cambria Math</vt:lpstr>
      <vt:lpstr>Courier New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Heterogeneous Graphs</vt:lpstr>
      <vt:lpstr>Overview</vt:lpstr>
      <vt:lpstr>Heterogeneous graph introduction</vt:lpstr>
      <vt:lpstr>Heterogeneous vs. homogeneous graphs</vt:lpstr>
      <vt:lpstr>Heterogenous graphs example</vt:lpstr>
      <vt:lpstr>Heterogenous graphs example</vt:lpstr>
      <vt:lpstr>Heterogenous graphs example</vt:lpstr>
      <vt:lpstr>Heterogeneous graphs terminology</vt:lpstr>
      <vt:lpstr>Many graphs are heterogeneous</vt:lpstr>
      <vt:lpstr>Many graphs are heterogeneous</vt:lpstr>
      <vt:lpstr>Many graphs are heterogeneous</vt:lpstr>
      <vt:lpstr>Types as features?</vt:lpstr>
      <vt:lpstr>When do we need a heterogeneous graph?</vt:lpstr>
      <vt:lpstr>Extending GCNs for heterogeneous graphs</vt:lpstr>
      <vt:lpstr>Graph convolutional networks</vt:lpstr>
      <vt:lpstr>Relational graph convolutional networks (RGCN) </vt:lpstr>
      <vt:lpstr>Relational graph convolutional networks (RGCN) </vt:lpstr>
      <vt:lpstr>Relational graph convolutional networks (RGCN) </vt:lpstr>
      <vt:lpstr>Relational graph convolutional networks (RGCN) </vt:lpstr>
      <vt:lpstr>Graph convolutional networks with self-loop matrix</vt:lpstr>
      <vt:lpstr>Relational graph convolutional networks (RGCN) </vt:lpstr>
      <vt:lpstr>RGCN PyG implementation</vt:lpstr>
      <vt:lpstr>RGCN parameter growth</vt:lpstr>
      <vt:lpstr>RGCN with block diagonal weight matrices</vt:lpstr>
      <vt:lpstr>RGCN with block diagonal weight matrices</vt:lpstr>
      <vt:lpstr>RGCN with block diagonal weight matrices</vt:lpstr>
      <vt:lpstr>RGCN with block diagonal weight matrices</vt:lpstr>
      <vt:lpstr>RCGN with basis learning</vt:lpstr>
      <vt:lpstr>RGCN PyG implementation</vt:lpstr>
      <vt:lpstr>Inferences on relational graphs</vt:lpstr>
      <vt:lpstr>Heterogeneous graph / node classification</vt:lpstr>
      <vt:lpstr>Edge-level prediction head</vt:lpstr>
      <vt:lpstr>Edge-level prediction head with concatenation</vt:lpstr>
      <vt:lpstr>Edge-level prediction head with dot product</vt:lpstr>
      <vt:lpstr>Setting up edge prediction</vt:lpstr>
      <vt:lpstr>Setting up edge prediction</vt:lpstr>
      <vt:lpstr>RGCN for edge prediction</vt:lpstr>
      <vt:lpstr>RGCN training for edge prediction</vt:lpstr>
      <vt:lpstr>RGCN training for edge prediction</vt:lpstr>
      <vt:lpstr>RGCN evaluation for edge prediction</vt:lpstr>
      <vt:lpstr>RGCN evaluation for edge prediction</vt:lpstr>
      <vt:lpstr>RGCN evaluation for edge prediction</vt:lpstr>
      <vt:lpstr>RGCN evaluation for edge prediction</vt:lpstr>
      <vt:lpstr>RGCN evaluation for edge prediction</vt:lpstr>
      <vt:lpstr>Benchmarking heterogeneous graph methods</vt:lpstr>
      <vt:lpstr>Summary of RGCN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2025-10-01T17:35:27Z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